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2"/>
  </p:notesMasterIdLst>
  <p:sldIdLst>
    <p:sldId id="286" r:id="rId6"/>
    <p:sldId id="256" r:id="rId7"/>
    <p:sldId id="1172" r:id="rId8"/>
    <p:sldId id="279" r:id="rId9"/>
    <p:sldId id="257" r:id="rId10"/>
    <p:sldId id="258" r:id="rId11"/>
    <p:sldId id="259" r:id="rId12"/>
    <p:sldId id="285" r:id="rId13"/>
    <p:sldId id="284" r:id="rId14"/>
    <p:sldId id="289" r:id="rId15"/>
    <p:sldId id="261" r:id="rId16"/>
    <p:sldId id="260" r:id="rId17"/>
    <p:sldId id="262" r:id="rId18"/>
    <p:sldId id="411" r:id="rId19"/>
    <p:sldId id="1169" r:id="rId20"/>
    <p:sldId id="270" r:id="rId21"/>
    <p:sldId id="263" r:id="rId22"/>
    <p:sldId id="1158" r:id="rId23"/>
    <p:sldId id="271" r:id="rId24"/>
    <p:sldId id="265" r:id="rId25"/>
    <p:sldId id="266" r:id="rId26"/>
    <p:sldId id="1170" r:id="rId27"/>
    <p:sldId id="275" r:id="rId28"/>
    <p:sldId id="267" r:id="rId29"/>
    <p:sldId id="288" r:id="rId30"/>
    <p:sldId id="276" r:id="rId31"/>
    <p:sldId id="268" r:id="rId32"/>
    <p:sldId id="479" r:id="rId33"/>
    <p:sldId id="1153" r:id="rId34"/>
    <p:sldId id="277" r:id="rId35"/>
    <p:sldId id="272" r:id="rId36"/>
    <p:sldId id="269" r:id="rId37"/>
    <p:sldId id="273" r:id="rId38"/>
    <p:sldId id="280" r:id="rId39"/>
    <p:sldId id="1171" r:id="rId40"/>
    <p:sldId id="28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029456-3013-5C2E-501E-4E68EE5E6DB4}" v="5" dt="2024-11-18T09:55:01.766"/>
    <p1510:client id="{6A9841EB-28C0-45C0-9997-72B8BF0A6200}" v="3" dt="2024-11-19T09:28:19.982"/>
    <p1510:client id="{74FD3FB3-BFB6-F91F-F8D6-1BCE2405D3C3}" v="1" dt="2024-11-18T12:21:58.987"/>
    <p1510:client id="{DCACB56F-6B67-DFD0-AAA8-344B99057916}" v="7" dt="2024-11-19T10:56:54.228"/>
    <p1510:client id="{E6D0810F-3614-B742-A0F4-8E89C1263852}" v="288" dt="2024-11-18T11:48:50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9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McMullen" userId="4f13c347-298b-432b-a4c3-9718975afacd" providerId="ADAL" clId="{E6D0810F-3614-B742-A0F4-8E89C1263852}"/>
    <pc:docChg chg="undo custSel addSld delSld modSld">
      <pc:chgData name="Ellie McMullen" userId="4f13c347-298b-432b-a4c3-9718975afacd" providerId="ADAL" clId="{E6D0810F-3614-B742-A0F4-8E89C1263852}" dt="2024-11-18T11:45:51.336" v="3773" actId="478"/>
      <pc:docMkLst>
        <pc:docMk/>
      </pc:docMkLst>
      <pc:sldChg chg="addSp delSp modSp mod">
        <pc:chgData name="Ellie McMullen" userId="4f13c347-298b-432b-a4c3-9718975afacd" providerId="ADAL" clId="{E6D0810F-3614-B742-A0F4-8E89C1263852}" dt="2024-11-14T16:28:41.170" v="68" actId="1076"/>
        <pc:sldMkLst>
          <pc:docMk/>
          <pc:sldMk cId="3824562573" sldId="257"/>
        </pc:sldMkLst>
        <pc:spChg chg="add mod">
          <ac:chgData name="Ellie McMullen" userId="4f13c347-298b-432b-a4c3-9718975afacd" providerId="ADAL" clId="{E6D0810F-3614-B742-A0F4-8E89C1263852}" dt="2024-11-14T16:28:30.808" v="48" actId="478"/>
          <ac:spMkLst>
            <pc:docMk/>
            <pc:sldMk cId="3824562573" sldId="257"/>
            <ac:spMk id="4" creationId="{33B675C2-D7BC-BC21-AB1C-0BC350C06601}"/>
          </ac:spMkLst>
        </pc:spChg>
        <pc:spChg chg="mod">
          <ac:chgData name="Ellie McMullen" userId="4f13c347-298b-432b-a4c3-9718975afacd" providerId="ADAL" clId="{E6D0810F-3614-B742-A0F4-8E89C1263852}" dt="2024-11-14T16:28:35.928" v="67" actId="20577"/>
          <ac:spMkLst>
            <pc:docMk/>
            <pc:sldMk cId="3824562573" sldId="257"/>
            <ac:spMk id="8" creationId="{D18C2665-FFF1-39B0-5E6F-775117B4C7AD}"/>
          </ac:spMkLst>
        </pc:spChg>
        <pc:grpChg chg="add mod">
          <ac:chgData name="Ellie McMullen" userId="4f13c347-298b-432b-a4c3-9718975afacd" providerId="ADAL" clId="{E6D0810F-3614-B742-A0F4-8E89C1263852}" dt="2024-11-14T16:28:41.170" v="68" actId="1076"/>
          <ac:grpSpMkLst>
            <pc:docMk/>
            <pc:sldMk cId="3824562573" sldId="257"/>
            <ac:grpSpMk id="6" creationId="{71D25296-7FF2-D4F0-4F78-9CE3AF857340}"/>
          </ac:grpSpMkLst>
        </pc:grpChg>
        <pc:picChg chg="mod">
          <ac:chgData name="Ellie McMullen" userId="4f13c347-298b-432b-a4c3-9718975afacd" providerId="ADAL" clId="{E6D0810F-3614-B742-A0F4-8E89C1263852}" dt="2024-11-14T16:28:32.917" v="50"/>
          <ac:picMkLst>
            <pc:docMk/>
            <pc:sldMk cId="3824562573" sldId="257"/>
            <ac:picMk id="7" creationId="{6ABA4448-F9F2-63A6-D763-2892F1D0F516}"/>
          </ac:picMkLst>
        </pc:picChg>
      </pc:sldChg>
      <pc:sldChg chg="addSp delSp modSp mod setBg">
        <pc:chgData name="Ellie McMullen" userId="4f13c347-298b-432b-a4c3-9718975afacd" providerId="ADAL" clId="{E6D0810F-3614-B742-A0F4-8E89C1263852}" dt="2024-11-14T16:35:43.513" v="322" actId="1076"/>
        <pc:sldMkLst>
          <pc:docMk/>
          <pc:sldMk cId="1943923144" sldId="259"/>
        </pc:sldMkLst>
        <pc:picChg chg="mod">
          <ac:chgData name="Ellie McMullen" userId="4f13c347-298b-432b-a4c3-9718975afacd" providerId="ADAL" clId="{E6D0810F-3614-B742-A0F4-8E89C1263852}" dt="2024-11-14T16:35:31.317" v="320" actId="26606"/>
          <ac:picMkLst>
            <pc:docMk/>
            <pc:sldMk cId="1943923144" sldId="259"/>
            <ac:picMk id="3" creationId="{FCA1576F-43C3-FA2E-A3CD-DDD76755E047}"/>
          </ac:picMkLst>
        </pc:picChg>
        <pc:picChg chg="add mod modCrop">
          <ac:chgData name="Ellie McMullen" userId="4f13c347-298b-432b-a4c3-9718975afacd" providerId="ADAL" clId="{E6D0810F-3614-B742-A0F4-8E89C1263852}" dt="2024-11-14T16:35:43.513" v="322" actId="1076"/>
          <ac:picMkLst>
            <pc:docMk/>
            <pc:sldMk cId="1943923144" sldId="259"/>
            <ac:picMk id="7" creationId="{CEE09ECB-7AE6-DD32-C9FD-ECE316FA9574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7:15.092" v="339" actId="1076"/>
        <pc:sldMkLst>
          <pc:docMk/>
          <pc:sldMk cId="1842844635" sldId="260"/>
        </pc:sldMkLst>
        <pc:spChg chg="mod">
          <ac:chgData name="Ellie McMullen" userId="4f13c347-298b-432b-a4c3-9718975afacd" providerId="ADAL" clId="{E6D0810F-3614-B742-A0F4-8E89C1263852}" dt="2024-11-14T16:37:15.092" v="339" actId="1076"/>
          <ac:spMkLst>
            <pc:docMk/>
            <pc:sldMk cId="1842844635" sldId="260"/>
            <ac:spMk id="5" creationId="{E3383F36-17D6-4CF0-B01F-060A1B8B319D}"/>
          </ac:spMkLst>
        </pc:spChg>
        <pc:picChg chg="add mod modCrop">
          <ac:chgData name="Ellie McMullen" userId="4f13c347-298b-432b-a4c3-9718975afacd" providerId="ADAL" clId="{E6D0810F-3614-B742-A0F4-8E89C1263852}" dt="2024-11-14T16:37:08.809" v="338" actId="1076"/>
          <ac:picMkLst>
            <pc:docMk/>
            <pc:sldMk cId="1842844635" sldId="260"/>
            <ac:picMk id="6" creationId="{6730965B-7EF5-5864-1A7D-91BA5C44E545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29:02.712" v="110" actId="20577"/>
        <pc:sldMkLst>
          <pc:docMk/>
          <pc:sldMk cId="3463192883" sldId="261"/>
        </pc:sldMkLst>
        <pc:spChg chg="add mod">
          <ac:chgData name="Ellie McMullen" userId="4f13c347-298b-432b-a4c3-9718975afacd" providerId="ADAL" clId="{E6D0810F-3614-B742-A0F4-8E89C1263852}" dt="2024-11-14T16:28:58.806" v="88" actId="478"/>
          <ac:spMkLst>
            <pc:docMk/>
            <pc:sldMk cId="3463192883" sldId="261"/>
            <ac:spMk id="6" creationId="{445D12B1-567D-1055-E63C-EA482BF08E31}"/>
          </ac:spMkLst>
        </pc:spChg>
        <pc:spChg chg="mod">
          <ac:chgData name="Ellie McMullen" userId="4f13c347-298b-432b-a4c3-9718975afacd" providerId="ADAL" clId="{E6D0810F-3614-B742-A0F4-8E89C1263852}" dt="2024-11-14T16:29:02.712" v="110" actId="20577"/>
          <ac:spMkLst>
            <pc:docMk/>
            <pc:sldMk cId="3463192883" sldId="261"/>
            <ac:spMk id="9" creationId="{BA2A6F63-2846-D976-8050-B4EE431E261E}"/>
          </ac:spMkLst>
        </pc:spChg>
        <pc:grpChg chg="add mod">
          <ac:chgData name="Ellie McMullen" userId="4f13c347-298b-432b-a4c3-9718975afacd" providerId="ADAL" clId="{E6D0810F-3614-B742-A0F4-8E89C1263852}" dt="2024-11-14T16:28:59.189" v="89"/>
          <ac:grpSpMkLst>
            <pc:docMk/>
            <pc:sldMk cId="3463192883" sldId="261"/>
            <ac:grpSpMk id="7" creationId="{845C8289-0C97-EA64-F316-CB620FDCA11D}"/>
          </ac:grpSpMkLst>
        </pc:grpChg>
        <pc:picChg chg="mod">
          <ac:chgData name="Ellie McMullen" userId="4f13c347-298b-432b-a4c3-9718975afacd" providerId="ADAL" clId="{E6D0810F-3614-B742-A0F4-8E89C1263852}" dt="2024-11-14T16:28:59.189" v="89"/>
          <ac:picMkLst>
            <pc:docMk/>
            <pc:sldMk cId="3463192883" sldId="261"/>
            <ac:picMk id="8" creationId="{D28DC255-07F9-7031-1975-E40F2538E1AC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7:50.488" v="350" actId="1076"/>
        <pc:sldMkLst>
          <pc:docMk/>
          <pc:sldMk cId="1247444491" sldId="262"/>
        </pc:sldMkLst>
        <pc:spChg chg="mod">
          <ac:chgData name="Ellie McMullen" userId="4f13c347-298b-432b-a4c3-9718975afacd" providerId="ADAL" clId="{E6D0810F-3614-B742-A0F4-8E89C1263852}" dt="2024-11-14T16:37:50.488" v="350" actId="1076"/>
          <ac:spMkLst>
            <pc:docMk/>
            <pc:sldMk cId="1247444491" sldId="262"/>
            <ac:spMk id="4" creationId="{D693546D-3FC2-463D-B8D6-8226F49EB625}"/>
          </ac:spMkLst>
        </pc:spChg>
        <pc:picChg chg="add mod modCrop">
          <ac:chgData name="Ellie McMullen" userId="4f13c347-298b-432b-a4c3-9718975afacd" providerId="ADAL" clId="{E6D0810F-3614-B742-A0F4-8E89C1263852}" dt="2024-11-14T16:37:47.580" v="349" actId="1076"/>
          <ac:picMkLst>
            <pc:docMk/>
            <pc:sldMk cId="1247444491" sldId="262"/>
            <ac:picMk id="8" creationId="{F91E5D02-B6B2-F732-F831-154CA1E49248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8:43.182" v="357" actId="1076"/>
        <pc:sldMkLst>
          <pc:docMk/>
          <pc:sldMk cId="1695038144" sldId="263"/>
        </pc:sldMkLst>
        <pc:picChg chg="add mod modCrop">
          <ac:chgData name="Ellie McMullen" userId="4f13c347-298b-432b-a4c3-9718975afacd" providerId="ADAL" clId="{E6D0810F-3614-B742-A0F4-8E89C1263852}" dt="2024-11-14T16:38:43.182" v="357" actId="1076"/>
          <ac:picMkLst>
            <pc:docMk/>
            <pc:sldMk cId="1695038144" sldId="263"/>
            <ac:picMk id="6" creationId="{E9CF4C78-2737-DA8F-C0D3-FB1483AC1C3F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9:33.927" v="368" actId="1076"/>
        <pc:sldMkLst>
          <pc:docMk/>
          <pc:sldMk cId="2705714561" sldId="265"/>
        </pc:sldMkLst>
        <pc:spChg chg="mod">
          <ac:chgData name="Ellie McMullen" userId="4f13c347-298b-432b-a4c3-9718975afacd" providerId="ADAL" clId="{E6D0810F-3614-B742-A0F4-8E89C1263852}" dt="2024-11-14T16:39:33.927" v="368" actId="1076"/>
          <ac:spMkLst>
            <pc:docMk/>
            <pc:sldMk cId="2705714561" sldId="265"/>
            <ac:spMk id="4" creationId="{435ECD37-3BCC-4D81-B41C-009BBC7017A0}"/>
          </ac:spMkLst>
        </pc:spChg>
        <pc:picChg chg="add mod modCrop">
          <ac:chgData name="Ellie McMullen" userId="4f13c347-298b-432b-a4c3-9718975afacd" providerId="ADAL" clId="{E6D0810F-3614-B742-A0F4-8E89C1263852}" dt="2024-11-14T16:39:30.714" v="367" actId="1076"/>
          <ac:picMkLst>
            <pc:docMk/>
            <pc:sldMk cId="2705714561" sldId="265"/>
            <ac:picMk id="8" creationId="{E53C11A5-ADAB-4271-759B-3E2029B1F9D1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40:11.644" v="376" actId="1076"/>
        <pc:sldMkLst>
          <pc:docMk/>
          <pc:sldMk cId="2066389436" sldId="266"/>
        </pc:sldMkLst>
        <pc:spChg chg="mod">
          <ac:chgData name="Ellie McMullen" userId="4f13c347-298b-432b-a4c3-9718975afacd" providerId="ADAL" clId="{E6D0810F-3614-B742-A0F4-8E89C1263852}" dt="2024-11-14T16:40:11.644" v="376" actId="1076"/>
          <ac:spMkLst>
            <pc:docMk/>
            <pc:sldMk cId="2066389436" sldId="266"/>
            <ac:spMk id="4" creationId="{D066495C-DB09-4AA6-838D-4E8ADA8D064C}"/>
          </ac:spMkLst>
        </pc:spChg>
        <pc:picChg chg="add mod modCrop">
          <ac:chgData name="Ellie McMullen" userId="4f13c347-298b-432b-a4c3-9718975afacd" providerId="ADAL" clId="{E6D0810F-3614-B742-A0F4-8E89C1263852}" dt="2024-11-14T16:40:07.550" v="375" actId="1076"/>
          <ac:picMkLst>
            <pc:docMk/>
            <pc:sldMk cId="2066389436" sldId="266"/>
            <ac:picMk id="8" creationId="{18E29C70-609A-9607-C0CC-330720525A3D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40:52.632" v="383" actId="1076"/>
        <pc:sldMkLst>
          <pc:docMk/>
          <pc:sldMk cId="214626041" sldId="267"/>
        </pc:sldMkLst>
        <pc:picChg chg="add mod modCrop">
          <ac:chgData name="Ellie McMullen" userId="4f13c347-298b-432b-a4c3-9718975afacd" providerId="ADAL" clId="{E6D0810F-3614-B742-A0F4-8E89C1263852}" dt="2024-11-14T16:40:52.632" v="383" actId="1076"/>
          <ac:picMkLst>
            <pc:docMk/>
            <pc:sldMk cId="214626041" sldId="267"/>
            <ac:picMk id="6" creationId="{C1B9EEA0-C7B1-EE84-BCC3-028D3DC18C4A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42:02.725" v="396" actId="1076"/>
        <pc:sldMkLst>
          <pc:docMk/>
          <pc:sldMk cId="802224262" sldId="268"/>
        </pc:sldMkLst>
        <pc:picChg chg="add mod modCrop">
          <ac:chgData name="Ellie McMullen" userId="4f13c347-298b-432b-a4c3-9718975afacd" providerId="ADAL" clId="{E6D0810F-3614-B742-A0F4-8E89C1263852}" dt="2024-11-14T16:42:02.725" v="396" actId="1076"/>
          <ac:picMkLst>
            <pc:docMk/>
            <pc:sldMk cId="802224262" sldId="268"/>
            <ac:picMk id="6" creationId="{22C3F29A-0ABF-D4C3-B5A3-0C047C40528C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0:37.245" v="145" actId="20577"/>
        <pc:sldMkLst>
          <pc:docMk/>
          <pc:sldMk cId="3146291813" sldId="270"/>
        </pc:sldMkLst>
        <pc:spChg chg="add mod">
          <ac:chgData name="Ellie McMullen" userId="4f13c347-298b-432b-a4c3-9718975afacd" providerId="ADAL" clId="{E6D0810F-3614-B742-A0F4-8E89C1263852}" dt="2024-11-14T16:30:21.550" v="118" actId="478"/>
          <ac:spMkLst>
            <pc:docMk/>
            <pc:sldMk cId="3146291813" sldId="270"/>
            <ac:spMk id="6" creationId="{A0F5F70B-3CCA-45D4-5F8B-7C54ED852F6E}"/>
          </ac:spMkLst>
        </pc:spChg>
        <pc:spChg chg="mod">
          <ac:chgData name="Ellie McMullen" userId="4f13c347-298b-432b-a4c3-9718975afacd" providerId="ADAL" clId="{E6D0810F-3614-B742-A0F4-8E89C1263852}" dt="2024-11-14T16:30:37.245" v="145" actId="20577"/>
          <ac:spMkLst>
            <pc:docMk/>
            <pc:sldMk cId="3146291813" sldId="270"/>
            <ac:spMk id="10" creationId="{36C2E589-C316-E8DB-40CF-6AE5864E4F01}"/>
          </ac:spMkLst>
        </pc:spChg>
        <pc:grpChg chg="add mod">
          <ac:chgData name="Ellie McMullen" userId="4f13c347-298b-432b-a4c3-9718975afacd" providerId="ADAL" clId="{E6D0810F-3614-B742-A0F4-8E89C1263852}" dt="2024-11-14T16:30:30.156" v="120"/>
          <ac:grpSpMkLst>
            <pc:docMk/>
            <pc:sldMk cId="3146291813" sldId="270"/>
            <ac:grpSpMk id="8" creationId="{1477B240-D9F2-7BFA-66ED-AC75102469D3}"/>
          </ac:grpSpMkLst>
        </pc:grpChg>
        <pc:picChg chg="mod">
          <ac:chgData name="Ellie McMullen" userId="4f13c347-298b-432b-a4c3-9718975afacd" providerId="ADAL" clId="{E6D0810F-3614-B742-A0F4-8E89C1263852}" dt="2024-11-14T16:30:30.156" v="120"/>
          <ac:picMkLst>
            <pc:docMk/>
            <pc:sldMk cId="3146291813" sldId="270"/>
            <ac:picMk id="9" creationId="{CC332297-4AE4-9224-F91E-D4F8C9713CA8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0:47.628" v="181" actId="20577"/>
        <pc:sldMkLst>
          <pc:docMk/>
          <pc:sldMk cId="2777022436" sldId="271"/>
        </pc:sldMkLst>
        <pc:spChg chg="add mod">
          <ac:chgData name="Ellie McMullen" userId="4f13c347-298b-432b-a4c3-9718975afacd" providerId="ADAL" clId="{E6D0810F-3614-B742-A0F4-8E89C1263852}" dt="2024-11-14T16:30:41.403" v="146" actId="478"/>
          <ac:spMkLst>
            <pc:docMk/>
            <pc:sldMk cId="2777022436" sldId="271"/>
            <ac:spMk id="6" creationId="{F99DEF97-1162-A518-7918-7E2DE42AD949}"/>
          </ac:spMkLst>
        </pc:spChg>
        <pc:spChg chg="mod">
          <ac:chgData name="Ellie McMullen" userId="4f13c347-298b-432b-a4c3-9718975afacd" providerId="ADAL" clId="{E6D0810F-3614-B742-A0F4-8E89C1263852}" dt="2024-11-14T16:30:47.628" v="181" actId="20577"/>
          <ac:spMkLst>
            <pc:docMk/>
            <pc:sldMk cId="2777022436" sldId="271"/>
            <ac:spMk id="9" creationId="{341E0E58-709E-0357-4980-532E922AC8E6}"/>
          </ac:spMkLst>
        </pc:spChg>
        <pc:grpChg chg="add mod">
          <ac:chgData name="Ellie McMullen" userId="4f13c347-298b-432b-a4c3-9718975afacd" providerId="ADAL" clId="{E6D0810F-3614-B742-A0F4-8E89C1263852}" dt="2024-11-14T16:30:41.742" v="147"/>
          <ac:grpSpMkLst>
            <pc:docMk/>
            <pc:sldMk cId="2777022436" sldId="271"/>
            <ac:grpSpMk id="7" creationId="{CCBDE2F2-1C84-8F6D-08BB-38CDE2C95350}"/>
          </ac:grpSpMkLst>
        </pc:grpChg>
        <pc:picChg chg="mod">
          <ac:chgData name="Ellie McMullen" userId="4f13c347-298b-432b-a4c3-9718975afacd" providerId="ADAL" clId="{E6D0810F-3614-B742-A0F4-8E89C1263852}" dt="2024-11-14T16:30:41.742" v="147"/>
          <ac:picMkLst>
            <pc:docMk/>
            <pc:sldMk cId="2777022436" sldId="271"/>
            <ac:picMk id="8" creationId="{37EEA899-A5D6-954E-064A-6A50B0FC4FB1}"/>
          </ac:picMkLst>
        </pc:picChg>
      </pc:sldChg>
      <pc:sldChg chg="addSp modSp">
        <pc:chgData name="Ellie McMullen" userId="4f13c347-298b-432b-a4c3-9718975afacd" providerId="ADAL" clId="{E6D0810F-3614-B742-A0F4-8E89C1263852}" dt="2024-11-14T16:32:17.594" v="258"/>
        <pc:sldMkLst>
          <pc:docMk/>
          <pc:sldMk cId="2730632227" sldId="272"/>
        </pc:sldMkLst>
      </pc:sldChg>
      <pc:sldChg chg="addSp delSp modSp mod">
        <pc:chgData name="Ellie McMullen" userId="4f13c347-298b-432b-a4c3-9718975afacd" providerId="ADAL" clId="{E6D0810F-3614-B742-A0F4-8E89C1263852}" dt="2024-11-14T16:31:33.907" v="220" actId="20577"/>
        <pc:sldMkLst>
          <pc:docMk/>
          <pc:sldMk cId="3237245283" sldId="275"/>
        </pc:sldMkLst>
        <pc:spChg chg="add mod">
          <ac:chgData name="Ellie McMullen" userId="4f13c347-298b-432b-a4c3-9718975afacd" providerId="ADAL" clId="{E6D0810F-3614-B742-A0F4-8E89C1263852}" dt="2024-11-14T16:31:28.216" v="187" actId="478"/>
          <ac:spMkLst>
            <pc:docMk/>
            <pc:sldMk cId="3237245283" sldId="275"/>
            <ac:spMk id="6" creationId="{27F316B0-B383-CC91-E70C-B6B8FDD4767B}"/>
          </ac:spMkLst>
        </pc:spChg>
        <pc:spChg chg="mod">
          <ac:chgData name="Ellie McMullen" userId="4f13c347-298b-432b-a4c3-9718975afacd" providerId="ADAL" clId="{E6D0810F-3614-B742-A0F4-8E89C1263852}" dt="2024-11-14T16:31:33.907" v="220" actId="20577"/>
          <ac:spMkLst>
            <pc:docMk/>
            <pc:sldMk cId="3237245283" sldId="275"/>
            <ac:spMk id="9" creationId="{C4A3C56B-87A3-BAB5-9BC6-C95CA971D101}"/>
          </ac:spMkLst>
        </pc:spChg>
        <pc:grpChg chg="add mod">
          <ac:chgData name="Ellie McMullen" userId="4f13c347-298b-432b-a4c3-9718975afacd" providerId="ADAL" clId="{E6D0810F-3614-B742-A0F4-8E89C1263852}" dt="2024-11-14T16:31:28.596" v="188"/>
          <ac:grpSpMkLst>
            <pc:docMk/>
            <pc:sldMk cId="3237245283" sldId="275"/>
            <ac:grpSpMk id="7" creationId="{763A613D-3CCB-08AE-F5DE-DB2B9C01AE2D}"/>
          </ac:grpSpMkLst>
        </pc:grpChg>
        <pc:picChg chg="mod">
          <ac:chgData name="Ellie McMullen" userId="4f13c347-298b-432b-a4c3-9718975afacd" providerId="ADAL" clId="{E6D0810F-3614-B742-A0F4-8E89C1263852}" dt="2024-11-14T16:31:28.596" v="188"/>
          <ac:picMkLst>
            <pc:docMk/>
            <pc:sldMk cId="3237245283" sldId="275"/>
            <ac:picMk id="8" creationId="{A44DF92E-B039-639F-D9A7-BD3E4AA6F539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1:43.885" v="250" actId="20577"/>
        <pc:sldMkLst>
          <pc:docMk/>
          <pc:sldMk cId="2401152320" sldId="276"/>
        </pc:sldMkLst>
        <pc:spChg chg="add mod">
          <ac:chgData name="Ellie McMullen" userId="4f13c347-298b-432b-a4c3-9718975afacd" providerId="ADAL" clId="{E6D0810F-3614-B742-A0F4-8E89C1263852}" dt="2024-11-14T16:31:39.072" v="221" actId="478"/>
          <ac:spMkLst>
            <pc:docMk/>
            <pc:sldMk cId="2401152320" sldId="276"/>
            <ac:spMk id="6" creationId="{5F95DA1D-6936-2021-A050-B53EBFFC73F6}"/>
          </ac:spMkLst>
        </pc:spChg>
        <pc:spChg chg="mod">
          <ac:chgData name="Ellie McMullen" userId="4f13c347-298b-432b-a4c3-9718975afacd" providerId="ADAL" clId="{E6D0810F-3614-B742-A0F4-8E89C1263852}" dt="2024-11-14T16:31:43.885" v="250" actId="20577"/>
          <ac:spMkLst>
            <pc:docMk/>
            <pc:sldMk cId="2401152320" sldId="276"/>
            <ac:spMk id="9" creationId="{B0A4FD80-DD4B-167A-EFF9-83D644A09BDB}"/>
          </ac:spMkLst>
        </pc:spChg>
        <pc:grpChg chg="add mod">
          <ac:chgData name="Ellie McMullen" userId="4f13c347-298b-432b-a4c3-9718975afacd" providerId="ADAL" clId="{E6D0810F-3614-B742-A0F4-8E89C1263852}" dt="2024-11-14T16:31:39.323" v="222"/>
          <ac:grpSpMkLst>
            <pc:docMk/>
            <pc:sldMk cId="2401152320" sldId="276"/>
            <ac:grpSpMk id="7" creationId="{400C3B74-A74A-3B15-0826-D9B74891303C}"/>
          </ac:grpSpMkLst>
        </pc:grpChg>
        <pc:picChg chg="mod">
          <ac:chgData name="Ellie McMullen" userId="4f13c347-298b-432b-a4c3-9718975afacd" providerId="ADAL" clId="{E6D0810F-3614-B742-A0F4-8E89C1263852}" dt="2024-11-14T16:31:39.323" v="222"/>
          <ac:picMkLst>
            <pc:docMk/>
            <pc:sldMk cId="2401152320" sldId="276"/>
            <ac:picMk id="8" creationId="{74FBF3BF-535B-C00F-3385-A830E60ECCB2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3:09.019" v="284" actId="20577"/>
        <pc:sldMkLst>
          <pc:docMk/>
          <pc:sldMk cId="971290721" sldId="277"/>
        </pc:sldMkLst>
        <pc:spChg chg="add mod">
          <ac:chgData name="Ellie McMullen" userId="4f13c347-298b-432b-a4c3-9718975afacd" providerId="ADAL" clId="{E6D0810F-3614-B742-A0F4-8E89C1263852}" dt="2024-11-14T16:33:05.534" v="266" actId="478"/>
          <ac:spMkLst>
            <pc:docMk/>
            <pc:sldMk cId="971290721" sldId="277"/>
            <ac:spMk id="6" creationId="{3428472C-16C6-A251-A9FA-8465704192DA}"/>
          </ac:spMkLst>
        </pc:spChg>
        <pc:spChg chg="mod">
          <ac:chgData name="Ellie McMullen" userId="4f13c347-298b-432b-a4c3-9718975afacd" providerId="ADAL" clId="{E6D0810F-3614-B742-A0F4-8E89C1263852}" dt="2024-11-14T16:33:09.019" v="284" actId="20577"/>
          <ac:spMkLst>
            <pc:docMk/>
            <pc:sldMk cId="971290721" sldId="277"/>
            <ac:spMk id="9" creationId="{70A0E4A5-2354-DA1C-2DFA-39BD2B3F1455}"/>
          </ac:spMkLst>
        </pc:spChg>
        <pc:grpChg chg="add mod">
          <ac:chgData name="Ellie McMullen" userId="4f13c347-298b-432b-a4c3-9718975afacd" providerId="ADAL" clId="{E6D0810F-3614-B742-A0F4-8E89C1263852}" dt="2024-11-14T16:33:05.840" v="267"/>
          <ac:grpSpMkLst>
            <pc:docMk/>
            <pc:sldMk cId="971290721" sldId="277"/>
            <ac:grpSpMk id="7" creationId="{098259DA-7CA1-6ED7-F617-161FA1ED3066}"/>
          </ac:grpSpMkLst>
        </pc:grpChg>
        <pc:picChg chg="mod">
          <ac:chgData name="Ellie McMullen" userId="4f13c347-298b-432b-a4c3-9718975afacd" providerId="ADAL" clId="{E6D0810F-3614-B742-A0F4-8E89C1263852}" dt="2024-11-14T16:33:05.840" v="267"/>
          <ac:picMkLst>
            <pc:docMk/>
            <pc:sldMk cId="971290721" sldId="277"/>
            <ac:picMk id="8" creationId="{67E8F2FE-2C16-E942-6AEF-1C5012148788}"/>
          </ac:picMkLst>
        </pc:picChg>
      </pc:sldChg>
      <pc:sldChg chg="addSp delSp modSp mod modAnim">
        <pc:chgData name="Ellie McMullen" userId="4f13c347-298b-432b-a4c3-9718975afacd" providerId="ADAL" clId="{E6D0810F-3614-B742-A0F4-8E89C1263852}" dt="2024-11-18T11:39:35.705" v="2521" actId="1035"/>
        <pc:sldMkLst>
          <pc:docMk/>
          <pc:sldMk cId="1844520466" sldId="279"/>
        </pc:sldMkLst>
        <pc:spChg chg="mod">
          <ac:chgData name="Ellie McMullen" userId="4f13c347-298b-432b-a4c3-9718975afacd" providerId="ADAL" clId="{E6D0810F-3614-B742-A0F4-8E89C1263852}" dt="2024-11-18T11:38:50.485" v="2506" actId="255"/>
          <ac:spMkLst>
            <pc:docMk/>
            <pc:sldMk cId="1844520466" sldId="279"/>
            <ac:spMk id="3" creationId="{9E0221E1-83CF-673B-B608-E83621EB06BC}"/>
          </ac:spMkLst>
        </pc:spChg>
        <pc:spChg chg="mod">
          <ac:chgData name="Ellie McMullen" userId="4f13c347-298b-432b-a4c3-9718975afacd" providerId="ADAL" clId="{E6D0810F-3614-B742-A0F4-8E89C1263852}" dt="2024-11-18T11:38:50.485" v="2506" actId="255"/>
          <ac:spMkLst>
            <pc:docMk/>
            <pc:sldMk cId="1844520466" sldId="279"/>
            <ac:spMk id="7" creationId="{6118B796-A67D-8E4B-B1AB-039190ED511A}"/>
          </ac:spMkLst>
        </pc:spChg>
        <pc:spChg chg="mod">
          <ac:chgData name="Ellie McMullen" userId="4f13c347-298b-432b-a4c3-9718975afacd" providerId="ADAL" clId="{E6D0810F-3614-B742-A0F4-8E89C1263852}" dt="2024-11-18T11:38:50.485" v="2506" actId="255"/>
          <ac:spMkLst>
            <pc:docMk/>
            <pc:sldMk cId="1844520466" sldId="279"/>
            <ac:spMk id="11" creationId="{81F391BE-F2B7-2EDB-DDF4-BD3099E8AE2A}"/>
          </ac:spMkLst>
        </pc:spChg>
        <pc:spChg chg="mod">
          <ac:chgData name="Ellie McMullen" userId="4f13c347-298b-432b-a4c3-9718975afacd" providerId="ADAL" clId="{E6D0810F-3614-B742-A0F4-8E89C1263852}" dt="2024-11-18T11:38:50.485" v="2506" actId="255"/>
          <ac:spMkLst>
            <pc:docMk/>
            <pc:sldMk cId="1844520466" sldId="279"/>
            <ac:spMk id="13" creationId="{6F253FBA-CE0C-E38C-B0FC-F2D2D0074041}"/>
          </ac:spMkLst>
        </pc:spChg>
        <pc:spChg chg="add mod">
          <ac:chgData name="Ellie McMullen" userId="4f13c347-298b-432b-a4c3-9718975afacd" providerId="ADAL" clId="{E6D0810F-3614-B742-A0F4-8E89C1263852}" dt="2024-11-14T16:28:25.759" v="47" actId="164"/>
          <ac:spMkLst>
            <pc:docMk/>
            <pc:sldMk cId="1844520466" sldId="279"/>
            <ac:spMk id="18" creationId="{D505B858-DE3F-47F2-6DAE-AF30DE21E09A}"/>
          </ac:spMkLst>
        </pc:spChg>
        <pc:spChg chg="mod">
          <ac:chgData name="Ellie McMullen" userId="4f13c347-298b-432b-a4c3-9718975afacd" providerId="ADAL" clId="{E6D0810F-3614-B742-A0F4-8E89C1263852}" dt="2024-11-18T11:38:50.485" v="2506" actId="255"/>
          <ac:spMkLst>
            <pc:docMk/>
            <pc:sldMk cId="1844520466" sldId="279"/>
            <ac:spMk id="21" creationId="{AA8C9567-5672-691A-5B39-72A198836EFF}"/>
          </ac:spMkLst>
        </pc:spChg>
        <pc:spChg chg="mod">
          <ac:chgData name="Ellie McMullen" userId="4f13c347-298b-432b-a4c3-9718975afacd" providerId="ADAL" clId="{E6D0810F-3614-B742-A0F4-8E89C1263852}" dt="2024-11-18T11:38:50.485" v="2506" actId="255"/>
          <ac:spMkLst>
            <pc:docMk/>
            <pc:sldMk cId="1844520466" sldId="279"/>
            <ac:spMk id="23" creationId="{29268FD6-D6FF-F9B8-37A3-C53F135950B3}"/>
          </ac:spMkLst>
        </pc:spChg>
        <pc:spChg chg="mod">
          <ac:chgData name="Ellie McMullen" userId="4f13c347-298b-432b-a4c3-9718975afacd" providerId="ADAL" clId="{E6D0810F-3614-B742-A0F4-8E89C1263852}" dt="2024-11-18T11:39:23.220" v="2512" actId="1076"/>
          <ac:spMkLst>
            <pc:docMk/>
            <pc:sldMk cId="1844520466" sldId="279"/>
            <ac:spMk id="26" creationId="{DA324C87-661E-2559-6C60-A3703B4949F8}"/>
          </ac:spMkLst>
        </pc:spChg>
        <pc:spChg chg="mod">
          <ac:chgData name="Ellie McMullen" userId="4f13c347-298b-432b-a4c3-9718975afacd" providerId="ADAL" clId="{E6D0810F-3614-B742-A0F4-8E89C1263852}" dt="2024-11-18T11:38:50.485" v="2506" actId="255"/>
          <ac:spMkLst>
            <pc:docMk/>
            <pc:sldMk cId="1844520466" sldId="279"/>
            <ac:spMk id="28" creationId="{D1D9F898-528F-D086-FE18-49D20CE728E3}"/>
          </ac:spMkLst>
        </pc:spChg>
        <pc:spChg chg="mod">
          <ac:chgData name="Ellie McMullen" userId="4f13c347-298b-432b-a4c3-9718975afacd" providerId="ADAL" clId="{E6D0810F-3614-B742-A0F4-8E89C1263852}" dt="2024-11-18T11:39:14.848" v="2510" actId="164"/>
          <ac:spMkLst>
            <pc:docMk/>
            <pc:sldMk cId="1844520466" sldId="279"/>
            <ac:spMk id="30" creationId="{AA8C9567-5672-691A-5B39-72A198836EFF}"/>
          </ac:spMkLst>
        </pc:spChg>
        <pc:spChg chg="mod">
          <ac:chgData name="Ellie McMullen" userId="4f13c347-298b-432b-a4c3-9718975afacd" providerId="ADAL" clId="{E6D0810F-3614-B742-A0F4-8E89C1263852}" dt="2024-11-18T11:39:14.848" v="2510" actId="164"/>
          <ac:spMkLst>
            <pc:docMk/>
            <pc:sldMk cId="1844520466" sldId="279"/>
            <ac:spMk id="33" creationId="{A7247BD7-472F-2A75-4490-059D6743650D}"/>
          </ac:spMkLst>
        </pc:spChg>
        <pc:grpChg chg="add mod">
          <ac:chgData name="Ellie McMullen" userId="4f13c347-298b-432b-a4c3-9718975afacd" providerId="ADAL" clId="{E6D0810F-3614-B742-A0F4-8E89C1263852}" dt="2024-11-18T11:39:35.705" v="2521" actId="1035"/>
          <ac:grpSpMkLst>
            <pc:docMk/>
            <pc:sldMk cId="1844520466" sldId="279"/>
            <ac:grpSpMk id="2" creationId="{5765E43A-A258-A0C5-EB23-C462CCFECECD}"/>
          </ac:grpSpMkLst>
        </pc:grpChg>
        <pc:grpChg chg="mod">
          <ac:chgData name="Ellie McMullen" userId="4f13c347-298b-432b-a4c3-9718975afacd" providerId="ADAL" clId="{E6D0810F-3614-B742-A0F4-8E89C1263852}" dt="2024-11-18T11:39:35.705" v="2521" actId="1035"/>
          <ac:grpSpMkLst>
            <pc:docMk/>
            <pc:sldMk cId="1844520466" sldId="279"/>
            <ac:grpSpMk id="8" creationId="{68E99229-0ADC-7C87-AF9A-6E9FDB60E5CE}"/>
          </ac:grpSpMkLst>
        </pc:grpChg>
        <pc:grpChg chg="mod">
          <ac:chgData name="Ellie McMullen" userId="4f13c347-298b-432b-a4c3-9718975afacd" providerId="ADAL" clId="{E6D0810F-3614-B742-A0F4-8E89C1263852}" dt="2024-11-18T11:39:35.705" v="2521" actId="1035"/>
          <ac:grpSpMkLst>
            <pc:docMk/>
            <pc:sldMk cId="1844520466" sldId="279"/>
            <ac:grpSpMk id="9" creationId="{3F6A49AE-7A66-2DC1-28C4-AAB2A031D8FB}"/>
          </ac:grpSpMkLst>
        </pc:grpChg>
        <pc:grpChg chg="mod">
          <ac:chgData name="Ellie McMullen" userId="4f13c347-298b-432b-a4c3-9718975afacd" providerId="ADAL" clId="{E6D0810F-3614-B742-A0F4-8E89C1263852}" dt="2024-11-18T11:39:35.705" v="2521" actId="1035"/>
          <ac:grpSpMkLst>
            <pc:docMk/>
            <pc:sldMk cId="1844520466" sldId="279"/>
            <ac:grpSpMk id="19" creationId="{579AC32F-DE54-C749-F65A-4FB84942E86C}"/>
          </ac:grpSpMkLst>
        </pc:grpChg>
        <pc:grpChg chg="mod">
          <ac:chgData name="Ellie McMullen" userId="4f13c347-298b-432b-a4c3-9718975afacd" providerId="ADAL" clId="{E6D0810F-3614-B742-A0F4-8E89C1263852}" dt="2024-11-18T11:39:35.705" v="2521" actId="1035"/>
          <ac:grpSpMkLst>
            <pc:docMk/>
            <pc:sldMk cId="1844520466" sldId="279"/>
            <ac:grpSpMk id="24" creationId="{31A630B7-4078-F362-3D45-20CF09459358}"/>
          </ac:grpSpMkLst>
        </pc:grpChg>
        <pc:grpChg chg="add mod">
          <ac:chgData name="Ellie McMullen" userId="4f13c347-298b-432b-a4c3-9718975afacd" providerId="ADAL" clId="{E6D0810F-3614-B742-A0F4-8E89C1263852}" dt="2024-11-14T16:28:25.759" v="47" actId="164"/>
          <ac:grpSpMkLst>
            <pc:docMk/>
            <pc:sldMk cId="1844520466" sldId="279"/>
            <ac:grpSpMk id="31" creationId="{B33BA367-81D4-50E9-1D0B-4AA661BC9DE4}"/>
          </ac:grpSpMkLst>
        </pc:grpChg>
        <pc:picChg chg="add mod modCrop">
          <ac:chgData name="Ellie McMullen" userId="4f13c347-298b-432b-a4c3-9718975afacd" providerId="ADAL" clId="{E6D0810F-3614-B742-A0F4-8E89C1263852}" dt="2024-11-14T16:28:25.759" v="47" actId="164"/>
          <ac:picMkLst>
            <pc:docMk/>
            <pc:sldMk cId="1844520466" sldId="279"/>
            <ac:picMk id="5" creationId="{7E2876D5-130F-B165-7C1B-FFE6AC7D5271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8T11:45:51.336" v="3773" actId="478"/>
        <pc:sldMkLst>
          <pc:docMk/>
          <pc:sldMk cId="3735604365" sldId="280"/>
        </pc:sldMkLst>
        <pc:spChg chg="mod">
          <ac:chgData name="Ellie McMullen" userId="4f13c347-298b-432b-a4c3-9718975afacd" providerId="ADAL" clId="{E6D0810F-3614-B742-A0F4-8E89C1263852}" dt="2024-11-18T11:44:22.486" v="3740" actId="1076"/>
          <ac:spMkLst>
            <pc:docMk/>
            <pc:sldMk cId="3735604365" sldId="280"/>
            <ac:spMk id="7" creationId="{6118B796-A67D-8E4B-B1AB-039190ED511A}"/>
          </ac:spMkLst>
        </pc:spChg>
        <pc:spChg chg="mod">
          <ac:chgData name="Ellie McMullen" userId="4f13c347-298b-432b-a4c3-9718975afacd" providerId="ADAL" clId="{E6D0810F-3614-B742-A0F4-8E89C1263852}" dt="2024-11-18T11:44:17.889" v="3739" actId="1076"/>
          <ac:spMkLst>
            <pc:docMk/>
            <pc:sldMk cId="3735604365" sldId="280"/>
            <ac:spMk id="11" creationId="{81F391BE-F2B7-2EDB-DDF4-BD3099E8AE2A}"/>
          </ac:spMkLst>
        </pc:spChg>
        <pc:spChg chg="mod">
          <ac:chgData name="Ellie McMullen" userId="4f13c347-298b-432b-a4c3-9718975afacd" providerId="ADAL" clId="{E6D0810F-3614-B742-A0F4-8E89C1263852}" dt="2024-11-18T11:44:26.326" v="3741" actId="1076"/>
          <ac:spMkLst>
            <pc:docMk/>
            <pc:sldMk cId="3735604365" sldId="280"/>
            <ac:spMk id="16" creationId="{6B9EC421-4D34-0B11-6660-0AA30D1BEBC0}"/>
          </ac:spMkLst>
        </pc:spChg>
        <pc:spChg chg="mod">
          <ac:chgData name="Ellie McMullen" userId="4f13c347-298b-432b-a4c3-9718975afacd" providerId="ADAL" clId="{E6D0810F-3614-B742-A0F4-8E89C1263852}" dt="2024-11-18T11:44:34.156" v="3743" actId="1076"/>
          <ac:spMkLst>
            <pc:docMk/>
            <pc:sldMk cId="3735604365" sldId="280"/>
            <ac:spMk id="21" creationId="{AA8C9567-5672-691A-5B39-72A198836EFF}"/>
          </ac:spMkLst>
        </pc:spChg>
        <pc:spChg chg="mod">
          <ac:chgData name="Ellie McMullen" userId="4f13c347-298b-432b-a4c3-9718975afacd" providerId="ADAL" clId="{E6D0810F-3614-B742-A0F4-8E89C1263852}" dt="2024-11-18T11:44:37.961" v="3744" actId="1076"/>
          <ac:spMkLst>
            <pc:docMk/>
            <pc:sldMk cId="3735604365" sldId="280"/>
            <ac:spMk id="26" creationId="{DA324C87-661E-2559-6C60-A3703B4949F8}"/>
          </ac:spMkLst>
        </pc:spChg>
        <pc:spChg chg="add del mod">
          <ac:chgData name="Ellie McMullen" userId="4f13c347-298b-432b-a4c3-9718975afacd" providerId="ADAL" clId="{E6D0810F-3614-B742-A0F4-8E89C1263852}" dt="2024-11-18T11:45:51.336" v="3773" actId="478"/>
          <ac:spMkLst>
            <pc:docMk/>
            <pc:sldMk cId="3735604365" sldId="280"/>
            <ac:spMk id="31" creationId="{B279DB77-33FA-A469-239B-1122FA075B9A}"/>
          </ac:spMkLst>
        </pc:spChg>
        <pc:spChg chg="mod">
          <ac:chgData name="Ellie McMullen" userId="4f13c347-298b-432b-a4c3-9718975afacd" providerId="ADAL" clId="{E6D0810F-3614-B742-A0F4-8E89C1263852}" dt="2024-11-14T16:33:33.618" v="314" actId="20577"/>
          <ac:spMkLst>
            <pc:docMk/>
            <pc:sldMk cId="3735604365" sldId="280"/>
            <ac:spMk id="37" creationId="{3F356BB8-08B4-E3C7-AE00-93D739BC8EDF}"/>
          </ac:spMkLst>
        </pc:spChg>
        <pc:grpChg chg="mod">
          <ac:chgData name="Ellie McMullen" userId="4f13c347-298b-432b-a4c3-9718975afacd" providerId="ADAL" clId="{E6D0810F-3614-B742-A0F4-8E89C1263852}" dt="2024-11-18T11:45:03.597" v="3767" actId="1035"/>
          <ac:grpSpMkLst>
            <pc:docMk/>
            <pc:sldMk cId="3735604365" sldId="280"/>
            <ac:grpSpMk id="8" creationId="{68E99229-0ADC-7C87-AF9A-6E9FDB60E5CE}"/>
          </ac:grpSpMkLst>
        </pc:grpChg>
        <pc:grpChg chg="mod">
          <ac:chgData name="Ellie McMullen" userId="4f13c347-298b-432b-a4c3-9718975afacd" providerId="ADAL" clId="{E6D0810F-3614-B742-A0F4-8E89C1263852}" dt="2024-11-18T11:44:41.308" v="3748" actId="1035"/>
          <ac:grpSpMkLst>
            <pc:docMk/>
            <pc:sldMk cId="3735604365" sldId="280"/>
            <ac:grpSpMk id="9" creationId="{3F6A49AE-7A66-2DC1-28C4-AAB2A031D8FB}"/>
          </ac:grpSpMkLst>
        </pc:grpChg>
        <pc:grpChg chg="mod">
          <ac:chgData name="Ellie McMullen" userId="4f13c347-298b-432b-a4c3-9718975afacd" providerId="ADAL" clId="{E6D0810F-3614-B742-A0F4-8E89C1263852}" dt="2024-11-18T11:45:08.632" v="3770" actId="1035"/>
          <ac:grpSpMkLst>
            <pc:docMk/>
            <pc:sldMk cId="3735604365" sldId="280"/>
            <ac:grpSpMk id="14" creationId="{FBECFF63-33A0-0F8F-0FF8-09B31D3B1CE0}"/>
          </ac:grpSpMkLst>
        </pc:grpChg>
        <pc:grpChg chg="mod">
          <ac:chgData name="Ellie McMullen" userId="4f13c347-298b-432b-a4c3-9718975afacd" providerId="ADAL" clId="{E6D0810F-3614-B742-A0F4-8E89C1263852}" dt="2024-11-18T11:45:11.266" v="3772" actId="1035"/>
          <ac:grpSpMkLst>
            <pc:docMk/>
            <pc:sldMk cId="3735604365" sldId="280"/>
            <ac:grpSpMk id="19" creationId="{579AC32F-DE54-C749-F65A-4FB84942E86C}"/>
          </ac:grpSpMkLst>
        </pc:grpChg>
        <pc:grpChg chg="mod">
          <ac:chgData name="Ellie McMullen" userId="4f13c347-298b-432b-a4c3-9718975afacd" providerId="ADAL" clId="{E6D0810F-3614-B742-A0F4-8E89C1263852}" dt="2024-11-18T11:44:57.378" v="3765" actId="1036"/>
          <ac:grpSpMkLst>
            <pc:docMk/>
            <pc:sldMk cId="3735604365" sldId="280"/>
            <ac:grpSpMk id="24" creationId="{31A630B7-4078-F362-3D45-20CF09459358}"/>
          </ac:grpSpMkLst>
        </pc:grpChg>
        <pc:grpChg chg="add mod">
          <ac:chgData name="Ellie McMullen" userId="4f13c347-298b-432b-a4c3-9718975afacd" providerId="ADAL" clId="{E6D0810F-3614-B742-A0F4-8E89C1263852}" dt="2024-11-14T16:33:29.228" v="288" actId="1076"/>
          <ac:grpSpMkLst>
            <pc:docMk/>
            <pc:sldMk cId="3735604365" sldId="280"/>
            <ac:grpSpMk id="35" creationId="{7A1FD4D7-F290-F71A-8A52-49E5B25FADB0}"/>
          </ac:grpSpMkLst>
        </pc:grpChg>
        <pc:picChg chg="mod">
          <ac:chgData name="Ellie McMullen" userId="4f13c347-298b-432b-a4c3-9718975afacd" providerId="ADAL" clId="{E6D0810F-3614-B742-A0F4-8E89C1263852}" dt="2024-11-14T16:33:24.162" v="287"/>
          <ac:picMkLst>
            <pc:docMk/>
            <pc:sldMk cId="3735604365" sldId="280"/>
            <ac:picMk id="36" creationId="{B66A7F7F-062A-73AF-7EF2-D1F62BC49C62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36:22.426" v="329" actId="1076"/>
        <pc:sldMkLst>
          <pc:docMk/>
          <pc:sldMk cId="3212715312" sldId="284"/>
        </pc:sldMkLst>
        <pc:picChg chg="add mod modCrop">
          <ac:chgData name="Ellie McMullen" userId="4f13c347-298b-432b-a4c3-9718975afacd" providerId="ADAL" clId="{E6D0810F-3614-B742-A0F4-8E89C1263852}" dt="2024-11-14T16:36:22.426" v="329" actId="1076"/>
          <ac:picMkLst>
            <pc:docMk/>
            <pc:sldMk cId="3212715312" sldId="284"/>
            <ac:picMk id="4" creationId="{24B54E83-48BC-8138-ACC1-B0889DA5515C}"/>
          </ac:picMkLst>
        </pc:picChg>
      </pc:sldChg>
      <pc:sldChg chg="addSp delSp modSp mod">
        <pc:chgData name="Ellie McMullen" userId="4f13c347-298b-432b-a4c3-9718975afacd" providerId="ADAL" clId="{E6D0810F-3614-B742-A0F4-8E89C1263852}" dt="2024-11-14T16:28:52.600" v="87" actId="20577"/>
        <pc:sldMkLst>
          <pc:docMk/>
          <pc:sldMk cId="1005612856" sldId="285"/>
        </pc:sldMkLst>
        <pc:spChg chg="add mod">
          <ac:chgData name="Ellie McMullen" userId="4f13c347-298b-432b-a4c3-9718975afacd" providerId="ADAL" clId="{E6D0810F-3614-B742-A0F4-8E89C1263852}" dt="2024-11-14T16:28:48.986" v="69" actId="478"/>
          <ac:spMkLst>
            <pc:docMk/>
            <pc:sldMk cId="1005612856" sldId="285"/>
            <ac:spMk id="6" creationId="{1826B705-81D7-64F8-DA27-C128C309FC66}"/>
          </ac:spMkLst>
        </pc:spChg>
        <pc:spChg chg="mod">
          <ac:chgData name="Ellie McMullen" userId="4f13c347-298b-432b-a4c3-9718975afacd" providerId="ADAL" clId="{E6D0810F-3614-B742-A0F4-8E89C1263852}" dt="2024-11-14T16:28:52.600" v="87" actId="20577"/>
          <ac:spMkLst>
            <pc:docMk/>
            <pc:sldMk cId="1005612856" sldId="285"/>
            <ac:spMk id="9" creationId="{2FE5784A-B202-0877-24D1-E121AF51ED07}"/>
          </ac:spMkLst>
        </pc:spChg>
        <pc:grpChg chg="add mod">
          <ac:chgData name="Ellie McMullen" userId="4f13c347-298b-432b-a4c3-9718975afacd" providerId="ADAL" clId="{E6D0810F-3614-B742-A0F4-8E89C1263852}" dt="2024-11-14T16:28:49.267" v="70"/>
          <ac:grpSpMkLst>
            <pc:docMk/>
            <pc:sldMk cId="1005612856" sldId="285"/>
            <ac:grpSpMk id="7" creationId="{31DE664A-8F04-34BD-0255-D5CDB54F5B75}"/>
          </ac:grpSpMkLst>
        </pc:grpChg>
        <pc:picChg chg="mod">
          <ac:chgData name="Ellie McMullen" userId="4f13c347-298b-432b-a4c3-9718975afacd" providerId="ADAL" clId="{E6D0810F-3614-B742-A0F4-8E89C1263852}" dt="2024-11-14T16:28:49.267" v="70"/>
          <ac:picMkLst>
            <pc:docMk/>
            <pc:sldMk cId="1005612856" sldId="285"/>
            <ac:picMk id="8" creationId="{74479526-C078-D805-8628-3613CADFF8AE}"/>
          </ac:picMkLst>
        </pc:picChg>
      </pc:sldChg>
      <pc:sldChg chg="modSp mod">
        <pc:chgData name="Ellie McMullen" userId="4f13c347-298b-432b-a4c3-9718975afacd" providerId="ADAL" clId="{E6D0810F-3614-B742-A0F4-8E89C1263852}" dt="2024-11-14T16:25:12.635" v="2" actId="1076"/>
        <pc:sldMkLst>
          <pc:docMk/>
          <pc:sldMk cId="2614828759" sldId="286"/>
        </pc:sldMkLst>
        <pc:spChg chg="mod">
          <ac:chgData name="Ellie McMullen" userId="4f13c347-298b-432b-a4c3-9718975afacd" providerId="ADAL" clId="{E6D0810F-3614-B742-A0F4-8E89C1263852}" dt="2024-11-14T16:25:12.635" v="2" actId="1076"/>
          <ac:spMkLst>
            <pc:docMk/>
            <pc:sldMk cId="2614828759" sldId="286"/>
            <ac:spMk id="4" creationId="{4999A36D-D9BB-AF6E-EAC6-9407B1BAD34A}"/>
          </ac:spMkLst>
        </pc:spChg>
      </pc:sldChg>
      <pc:sldChg chg="addSp delSp modSp mod">
        <pc:chgData name="Ellie McMullen" userId="4f13c347-298b-432b-a4c3-9718975afacd" providerId="ADAL" clId="{E6D0810F-3614-B742-A0F4-8E89C1263852}" dt="2024-11-14T16:41:20.776" v="390" actId="1076"/>
        <pc:sldMkLst>
          <pc:docMk/>
          <pc:sldMk cId="3504992334" sldId="288"/>
        </pc:sldMkLst>
        <pc:picChg chg="add mod modCrop">
          <ac:chgData name="Ellie McMullen" userId="4f13c347-298b-432b-a4c3-9718975afacd" providerId="ADAL" clId="{E6D0810F-3614-B742-A0F4-8E89C1263852}" dt="2024-11-14T16:41:20.776" v="390" actId="1076"/>
          <ac:picMkLst>
            <pc:docMk/>
            <pc:sldMk cId="3504992334" sldId="288"/>
            <ac:picMk id="7" creationId="{E0115AD6-B4E6-B6F1-E0A5-A53C523951AE}"/>
          </ac:picMkLst>
        </pc:picChg>
      </pc:sldChg>
      <pc:sldChg chg="modSp mod">
        <pc:chgData name="Ellie McMullen" userId="4f13c347-298b-432b-a4c3-9718975afacd" providerId="ADAL" clId="{E6D0810F-3614-B742-A0F4-8E89C1263852}" dt="2024-11-14T16:32:57.593" v="265" actId="404"/>
        <pc:sldMkLst>
          <pc:docMk/>
          <pc:sldMk cId="4029654263" sldId="1153"/>
        </pc:sldMkLst>
        <pc:graphicFrameChg chg="mod modGraphic">
          <ac:chgData name="Ellie McMullen" userId="4f13c347-298b-432b-a4c3-9718975afacd" providerId="ADAL" clId="{E6D0810F-3614-B742-A0F4-8E89C1263852}" dt="2024-11-14T16:32:57.593" v="265" actId="404"/>
          <ac:graphicFrameMkLst>
            <pc:docMk/>
            <pc:sldMk cId="4029654263" sldId="1153"/>
            <ac:graphicFrameMk id="5" creationId="{16CBC28D-F38F-4563-A806-3356D71590A5}"/>
          </ac:graphicFrameMkLst>
        </pc:graphicFrameChg>
      </pc:sldChg>
      <pc:sldChg chg="modSp mod">
        <pc:chgData name="Ellie McMullen" userId="4f13c347-298b-432b-a4c3-9718975afacd" providerId="ADAL" clId="{E6D0810F-3614-B742-A0F4-8E89C1263852}" dt="2024-11-14T16:30:03.323" v="117" actId="2710"/>
        <pc:sldMkLst>
          <pc:docMk/>
          <pc:sldMk cId="1095147686" sldId="1169"/>
        </pc:sldMkLst>
        <pc:graphicFrameChg chg="mod modGraphic">
          <ac:chgData name="Ellie McMullen" userId="4f13c347-298b-432b-a4c3-9718975afacd" providerId="ADAL" clId="{E6D0810F-3614-B742-A0F4-8E89C1263852}" dt="2024-11-14T16:30:03.323" v="117" actId="2710"/>
          <ac:graphicFrameMkLst>
            <pc:docMk/>
            <pc:sldMk cId="1095147686" sldId="1169"/>
            <ac:graphicFrameMk id="6" creationId="{CDE15149-C815-48BF-8CAA-3E33475069F4}"/>
          </ac:graphicFrameMkLst>
        </pc:graphicFrameChg>
      </pc:sldChg>
      <pc:sldChg chg="modSp mod">
        <pc:chgData name="Ellie McMullen" userId="4f13c347-298b-432b-a4c3-9718975afacd" providerId="ADAL" clId="{E6D0810F-3614-B742-A0F4-8E89C1263852}" dt="2024-11-14T16:31:12.011" v="186" actId="2710"/>
        <pc:sldMkLst>
          <pc:docMk/>
          <pc:sldMk cId="4667407" sldId="1170"/>
        </pc:sldMkLst>
        <pc:graphicFrameChg chg="mod modGraphic">
          <ac:chgData name="Ellie McMullen" userId="4f13c347-298b-432b-a4c3-9718975afacd" providerId="ADAL" clId="{E6D0810F-3614-B742-A0F4-8E89C1263852}" dt="2024-11-14T16:31:12.011" v="186" actId="2710"/>
          <ac:graphicFrameMkLst>
            <pc:docMk/>
            <pc:sldMk cId="4667407" sldId="1170"/>
            <ac:graphicFrameMk id="5" creationId="{22468985-03A2-4C8E-875D-CE9A4683DD76}"/>
          </ac:graphicFrameMkLst>
        </pc:graphicFrameChg>
      </pc:sldChg>
      <pc:sldChg chg="new del">
        <pc:chgData name="Ellie McMullen" userId="4f13c347-298b-432b-a4c3-9718975afacd" providerId="ADAL" clId="{E6D0810F-3614-B742-A0F4-8E89C1263852}" dt="2024-11-18T10:12:37.830" v="398" actId="680"/>
        <pc:sldMkLst>
          <pc:docMk/>
          <pc:sldMk cId="2941783439" sldId="1172"/>
        </pc:sldMkLst>
      </pc:sldChg>
      <pc:sldChg chg="addSp delSp modSp add mod delAnim modAnim">
        <pc:chgData name="Ellie McMullen" userId="4f13c347-298b-432b-a4c3-9718975afacd" providerId="ADAL" clId="{E6D0810F-3614-B742-A0F4-8E89C1263852}" dt="2024-11-18T10:24:21.657" v="1170" actId="113"/>
        <pc:sldMkLst>
          <pc:docMk/>
          <pc:sldMk cId="3238459766" sldId="1172"/>
        </pc:sldMkLst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11" creationId="{0D16B3A6-7A70-650F-BEBF-8F71B24471AA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13" creationId="{6686273A-3E0D-CB2D-F412-A06EB1960172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15" creationId="{5A04EC25-44F9-BB46-2EE1-65910F17B6ED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17" creationId="{DC1DED28-A4AA-7522-C6BA-724176BBFFA0}"/>
          </ac:spMkLst>
        </pc:spChg>
        <pc:spChg chg="mod">
          <ac:chgData name="Ellie McMullen" userId="4f13c347-298b-432b-a4c3-9718975afacd" providerId="ADAL" clId="{E6D0810F-3614-B742-A0F4-8E89C1263852}" dt="2024-11-18T10:12:43.827" v="410" actId="20577"/>
          <ac:spMkLst>
            <pc:docMk/>
            <pc:sldMk cId="3238459766" sldId="1172"/>
            <ac:spMk id="18" creationId="{BBE0EFF5-E092-8002-36B3-3535A350D9B1}"/>
          </ac:spMkLst>
        </pc:spChg>
        <pc:spChg chg="del">
          <ac:chgData name="Ellie McMullen" userId="4f13c347-298b-432b-a4c3-9718975afacd" providerId="ADAL" clId="{E6D0810F-3614-B742-A0F4-8E89C1263852}" dt="2024-11-18T10:13:24.814" v="447" actId="478"/>
          <ac:spMkLst>
            <pc:docMk/>
            <pc:sldMk cId="3238459766" sldId="1172"/>
            <ac:spMk id="30" creationId="{E0242E79-28D6-3217-B6A6-F50DDCDA9A72}"/>
          </ac:spMkLst>
        </pc:spChg>
        <pc:spChg chg="del">
          <ac:chgData name="Ellie McMullen" userId="4f13c347-298b-432b-a4c3-9718975afacd" providerId="ADAL" clId="{E6D0810F-3614-B742-A0F4-8E89C1263852}" dt="2024-11-18T10:13:22.876" v="446" actId="478"/>
          <ac:spMkLst>
            <pc:docMk/>
            <pc:sldMk cId="3238459766" sldId="1172"/>
            <ac:spMk id="33" creationId="{3F9C19CE-9EEC-E3DD-2B13-66DA121C2F45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35" creationId="{D3DB46C7-9696-42A4-D1AA-07023368ABD6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37" creationId="{D3412431-539D-12CE-F3BD-E954B1D71B7F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40" creationId="{45A868C2-9BB7-C92A-D74B-0C2A84E29FA3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42" creationId="{1EB17ED3-178A-F843-A6B4-C6A3FCAE26A6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45" creationId="{ADD7CD83-5F47-4B19-EEF7-967682765FAF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47" creationId="{5EE47CF3-2D37-7D1F-EF66-67D860E4502C}"/>
          </ac:spMkLst>
        </pc:spChg>
        <pc:spChg chg="mod">
          <ac:chgData name="Ellie McMullen" userId="4f13c347-298b-432b-a4c3-9718975afacd" providerId="ADAL" clId="{E6D0810F-3614-B742-A0F4-8E89C1263852}" dt="2024-11-18T10:24:21.657" v="1170" actId="113"/>
          <ac:spMkLst>
            <pc:docMk/>
            <pc:sldMk cId="3238459766" sldId="1172"/>
            <ac:spMk id="50" creationId="{E53C0813-9898-79F7-2BD7-A9B26A61A5A8}"/>
          </ac:spMkLst>
        </pc:spChg>
        <pc:spChg chg="mod">
          <ac:chgData name="Ellie McMullen" userId="4f13c347-298b-432b-a4c3-9718975afacd" providerId="ADAL" clId="{E6D0810F-3614-B742-A0F4-8E89C1263852}" dt="2024-11-18T10:17:08.356" v="959" actId="20577"/>
          <ac:spMkLst>
            <pc:docMk/>
            <pc:sldMk cId="3238459766" sldId="1172"/>
            <ac:spMk id="52" creationId="{494DDC23-C62E-2BBA-AEA8-244115F52087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55" creationId="{9ED701D0-7F7D-EF1C-92F8-62E6173CD5DE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57" creationId="{D64CDAA6-C4F4-2A44-3AA9-9AB271638237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60" creationId="{E74E5B64-BCAF-26D2-695F-8F874635FB4A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62" creationId="{792152EE-B124-85ED-AEF6-838306CA5505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65" creationId="{688F761F-F07D-5D2A-7E9C-FB971A515B5B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67" creationId="{179C05FB-75CA-7F4D-18AE-ADFFE47C252E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70" creationId="{993B493B-994C-28C7-E565-A996AB36F85B}"/>
          </ac:spMkLst>
        </pc:spChg>
        <pc:spChg chg="mod">
          <ac:chgData name="Ellie McMullen" userId="4f13c347-298b-432b-a4c3-9718975afacd" providerId="ADAL" clId="{E6D0810F-3614-B742-A0F4-8E89C1263852}" dt="2024-11-18T10:24:18.799" v="1169" actId="27636"/>
          <ac:spMkLst>
            <pc:docMk/>
            <pc:sldMk cId="3238459766" sldId="1172"/>
            <ac:spMk id="72" creationId="{3945712C-34C4-E5A5-B484-B5B7DD4A2148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75" creationId="{FAF11D7E-8AD8-2238-7DA1-6DFD507A0994}"/>
          </ac:spMkLst>
        </pc:spChg>
        <pc:spChg chg="mod">
          <ac:chgData name="Ellie McMullen" userId="4f13c347-298b-432b-a4c3-9718975afacd" providerId="ADAL" clId="{E6D0810F-3614-B742-A0F4-8E89C1263852}" dt="2024-11-18T10:24:18.760" v="1168" actId="113"/>
          <ac:spMkLst>
            <pc:docMk/>
            <pc:sldMk cId="3238459766" sldId="1172"/>
            <ac:spMk id="77" creationId="{C7F145E9-71F1-0269-2E02-1B0A0F86200A}"/>
          </ac:spMkLst>
        </pc:spChg>
        <pc:spChg chg="mod">
          <ac:chgData name="Ellie McMullen" userId="4f13c347-298b-432b-a4c3-9718975afacd" providerId="ADAL" clId="{E6D0810F-3614-B742-A0F4-8E89C1263852}" dt="2024-11-18T10:15:23.300" v="668"/>
          <ac:spMkLst>
            <pc:docMk/>
            <pc:sldMk cId="3238459766" sldId="1172"/>
            <ac:spMk id="80" creationId="{1D2EFC3C-E0D9-845D-C3CA-06698DC96671}"/>
          </ac:spMkLst>
        </pc:spChg>
        <pc:spChg chg="mod">
          <ac:chgData name="Ellie McMullen" userId="4f13c347-298b-432b-a4c3-9718975afacd" providerId="ADAL" clId="{E6D0810F-3614-B742-A0F4-8E89C1263852}" dt="2024-11-18T10:15:23.300" v="668"/>
          <ac:spMkLst>
            <pc:docMk/>
            <pc:sldMk cId="3238459766" sldId="1172"/>
            <ac:spMk id="82" creationId="{F6966416-2B1F-914A-803D-5F8FC64BCB3C}"/>
          </ac:spMkLst>
        </pc:spChg>
        <pc:grpChg chg="add mod">
          <ac:chgData name="Ellie McMullen" userId="4f13c347-298b-432b-a4c3-9718975afacd" providerId="ADAL" clId="{E6D0810F-3614-B742-A0F4-8E89C1263852}" dt="2024-11-18T10:15:00.333" v="645" actId="1076"/>
          <ac:grpSpMkLst>
            <pc:docMk/>
            <pc:sldMk cId="3238459766" sldId="1172"/>
            <ac:grpSpMk id="2" creationId="{605EF1D4-34EA-46D6-B953-ED42AC9973FE}"/>
          </ac:grpSpMkLst>
        </pc:grpChg>
        <pc:grpChg chg="del">
          <ac:chgData name="Ellie McMullen" userId="4f13c347-298b-432b-a4c3-9718975afacd" providerId="ADAL" clId="{E6D0810F-3614-B742-A0F4-8E89C1263852}" dt="2024-11-18T10:13:21.493" v="444" actId="478"/>
          <ac:grpSpMkLst>
            <pc:docMk/>
            <pc:sldMk cId="3238459766" sldId="1172"/>
            <ac:grpSpMk id="8" creationId="{F3B67F7C-96AA-D5B1-8C4C-691B638EECC6}"/>
          </ac:grpSpMkLst>
        </pc:grpChg>
        <pc:grpChg chg="mod">
          <ac:chgData name="Ellie McMullen" userId="4f13c347-298b-432b-a4c3-9718975afacd" providerId="ADAL" clId="{E6D0810F-3614-B742-A0F4-8E89C1263852}" dt="2024-11-18T10:13:18.014" v="443" actId="1076"/>
          <ac:grpSpMkLst>
            <pc:docMk/>
            <pc:sldMk cId="3238459766" sldId="1172"/>
            <ac:grpSpMk id="9" creationId="{F87ACEC8-F031-FAA0-489D-8362E470DE72}"/>
          </ac:grpSpMkLst>
        </pc:grpChg>
        <pc:grpChg chg="mod">
          <ac:chgData name="Ellie McMullen" userId="4f13c347-298b-432b-a4c3-9718975afacd" providerId="ADAL" clId="{E6D0810F-3614-B742-A0F4-8E89C1263852}" dt="2024-11-18T10:13:28.465" v="449"/>
          <ac:grpSpMkLst>
            <pc:docMk/>
            <pc:sldMk cId="3238459766" sldId="1172"/>
            <ac:grpSpMk id="14" creationId="{85B229BF-3A45-EE47-BDC7-091016CF5035}"/>
          </ac:grpSpMkLst>
        </pc:grpChg>
        <pc:grpChg chg="del">
          <ac:chgData name="Ellie McMullen" userId="4f13c347-298b-432b-a4c3-9718975afacd" providerId="ADAL" clId="{E6D0810F-3614-B742-A0F4-8E89C1263852}" dt="2024-11-18T10:13:22.233" v="445" actId="478"/>
          <ac:grpSpMkLst>
            <pc:docMk/>
            <pc:sldMk cId="3238459766" sldId="1172"/>
            <ac:grpSpMk id="19" creationId="{53EAC3FF-61B6-7427-02CA-0532C6EC8980}"/>
          </ac:grpSpMkLst>
        </pc:grpChg>
        <pc:grpChg chg="del">
          <ac:chgData name="Ellie McMullen" userId="4f13c347-298b-432b-a4c3-9718975afacd" providerId="ADAL" clId="{E6D0810F-3614-B742-A0F4-8E89C1263852}" dt="2024-11-18T10:13:25.501" v="448" actId="478"/>
          <ac:grpSpMkLst>
            <pc:docMk/>
            <pc:sldMk cId="3238459766" sldId="1172"/>
            <ac:grpSpMk id="24" creationId="{3F01E9A9-8B03-C2D4-CD90-A285B8DAFE02}"/>
          </ac:grpSpMkLst>
        </pc:grpChg>
        <pc:grpChg chg="add mod">
          <ac:chgData name="Ellie McMullen" userId="4f13c347-298b-432b-a4c3-9718975afacd" providerId="ADAL" clId="{E6D0810F-3614-B742-A0F4-8E89C1263852}" dt="2024-11-18T10:15:04.999" v="646" actId="1076"/>
          <ac:grpSpMkLst>
            <pc:docMk/>
            <pc:sldMk cId="3238459766" sldId="1172"/>
            <ac:grpSpMk id="32" creationId="{0F12DABF-18FE-C4D9-9676-0DEE6F135560}"/>
          </ac:grpSpMkLst>
        </pc:grpChg>
        <pc:grpChg chg="mod">
          <ac:chgData name="Ellie McMullen" userId="4f13c347-298b-432b-a4c3-9718975afacd" providerId="ADAL" clId="{E6D0810F-3614-B742-A0F4-8E89C1263852}" dt="2024-11-18T10:13:50.208" v="482"/>
          <ac:grpSpMkLst>
            <pc:docMk/>
            <pc:sldMk cId="3238459766" sldId="1172"/>
            <ac:grpSpMk id="34" creationId="{D6810476-B359-0F10-5561-FB5459695545}"/>
          </ac:grpSpMkLst>
        </pc:grpChg>
        <pc:grpChg chg="add mod">
          <ac:chgData name="Ellie McMullen" userId="4f13c347-298b-432b-a4c3-9718975afacd" providerId="ADAL" clId="{E6D0810F-3614-B742-A0F4-8E89C1263852}" dt="2024-11-18T10:15:08.650" v="647" actId="1076"/>
          <ac:grpSpMkLst>
            <pc:docMk/>
            <pc:sldMk cId="3238459766" sldId="1172"/>
            <ac:grpSpMk id="38" creationId="{9FB2A177-8201-03D2-0578-62687F4ED27E}"/>
          </ac:grpSpMkLst>
        </pc:grpChg>
        <pc:grpChg chg="mod">
          <ac:chgData name="Ellie McMullen" userId="4f13c347-298b-432b-a4c3-9718975afacd" providerId="ADAL" clId="{E6D0810F-3614-B742-A0F4-8E89C1263852}" dt="2024-11-18T10:14:08.022" v="524"/>
          <ac:grpSpMkLst>
            <pc:docMk/>
            <pc:sldMk cId="3238459766" sldId="1172"/>
            <ac:grpSpMk id="39" creationId="{B14A5DAD-5691-36C3-A8A0-1557318ADEE4}"/>
          </ac:grpSpMkLst>
        </pc:grpChg>
        <pc:grpChg chg="add mod">
          <ac:chgData name="Ellie McMullen" userId="4f13c347-298b-432b-a4c3-9718975afacd" providerId="ADAL" clId="{E6D0810F-3614-B742-A0F4-8E89C1263852}" dt="2024-11-18T10:15:12.816" v="648" actId="1076"/>
          <ac:grpSpMkLst>
            <pc:docMk/>
            <pc:sldMk cId="3238459766" sldId="1172"/>
            <ac:grpSpMk id="43" creationId="{DD8838F7-03C1-2705-76DE-24BB43C7DB15}"/>
          </ac:grpSpMkLst>
        </pc:grpChg>
        <pc:grpChg chg="mod">
          <ac:chgData name="Ellie McMullen" userId="4f13c347-298b-432b-a4c3-9718975afacd" providerId="ADAL" clId="{E6D0810F-3614-B742-A0F4-8E89C1263852}" dt="2024-11-18T10:14:34.032" v="586"/>
          <ac:grpSpMkLst>
            <pc:docMk/>
            <pc:sldMk cId="3238459766" sldId="1172"/>
            <ac:grpSpMk id="44" creationId="{39B93E72-BAE0-0796-85CA-2FE24C57808B}"/>
          </ac:grpSpMkLst>
        </pc:grpChg>
        <pc:grpChg chg="add mod">
          <ac:chgData name="Ellie McMullen" userId="4f13c347-298b-432b-a4c3-9718975afacd" providerId="ADAL" clId="{E6D0810F-3614-B742-A0F4-8E89C1263852}" dt="2024-11-18T10:15:16.934" v="650" actId="1076"/>
          <ac:grpSpMkLst>
            <pc:docMk/>
            <pc:sldMk cId="3238459766" sldId="1172"/>
            <ac:grpSpMk id="48" creationId="{DA546A0E-6D1A-ADBB-2752-A623250433A3}"/>
          </ac:grpSpMkLst>
        </pc:grpChg>
        <pc:grpChg chg="mod">
          <ac:chgData name="Ellie McMullen" userId="4f13c347-298b-432b-a4c3-9718975afacd" providerId="ADAL" clId="{E6D0810F-3614-B742-A0F4-8E89C1263852}" dt="2024-11-18T10:15:14.144" v="649"/>
          <ac:grpSpMkLst>
            <pc:docMk/>
            <pc:sldMk cId="3238459766" sldId="1172"/>
            <ac:grpSpMk id="49" creationId="{D930D808-A995-F64E-D27A-50AC6D7E7192}"/>
          </ac:grpSpMkLst>
        </pc:grpChg>
        <pc:grpChg chg="add mod">
          <ac:chgData name="Ellie McMullen" userId="4f13c347-298b-432b-a4c3-9718975afacd" providerId="ADAL" clId="{E6D0810F-3614-B742-A0F4-8E89C1263852}" dt="2024-11-18T10:15:31.403" v="669" actId="1076"/>
          <ac:grpSpMkLst>
            <pc:docMk/>
            <pc:sldMk cId="3238459766" sldId="1172"/>
            <ac:grpSpMk id="53" creationId="{86CC8AA3-7766-953D-3022-928032CA467F}"/>
          </ac:grpSpMkLst>
        </pc:grpChg>
        <pc:grpChg chg="mod">
          <ac:chgData name="Ellie McMullen" userId="4f13c347-298b-432b-a4c3-9718975afacd" providerId="ADAL" clId="{E6D0810F-3614-B742-A0F4-8E89C1263852}" dt="2024-11-18T10:15:23.300" v="668"/>
          <ac:grpSpMkLst>
            <pc:docMk/>
            <pc:sldMk cId="3238459766" sldId="1172"/>
            <ac:grpSpMk id="54" creationId="{C11390B3-CF9E-232E-3804-14B04D580525}"/>
          </ac:grpSpMkLst>
        </pc:grpChg>
        <pc:grpChg chg="add mod">
          <ac:chgData name="Ellie McMullen" userId="4f13c347-298b-432b-a4c3-9718975afacd" providerId="ADAL" clId="{E6D0810F-3614-B742-A0F4-8E89C1263852}" dt="2024-11-18T10:15:31.403" v="669" actId="1076"/>
          <ac:grpSpMkLst>
            <pc:docMk/>
            <pc:sldMk cId="3238459766" sldId="1172"/>
            <ac:grpSpMk id="58" creationId="{0442600A-FCBE-439E-D7C3-55850C5C5CDD}"/>
          </ac:grpSpMkLst>
        </pc:grpChg>
        <pc:grpChg chg="mod">
          <ac:chgData name="Ellie McMullen" userId="4f13c347-298b-432b-a4c3-9718975afacd" providerId="ADAL" clId="{E6D0810F-3614-B742-A0F4-8E89C1263852}" dt="2024-11-18T10:15:23.300" v="668"/>
          <ac:grpSpMkLst>
            <pc:docMk/>
            <pc:sldMk cId="3238459766" sldId="1172"/>
            <ac:grpSpMk id="59" creationId="{9C95AF24-CB65-AD02-653E-3E710780331E}"/>
          </ac:grpSpMkLst>
        </pc:grpChg>
        <pc:grpChg chg="add mod">
          <ac:chgData name="Ellie McMullen" userId="4f13c347-298b-432b-a4c3-9718975afacd" providerId="ADAL" clId="{E6D0810F-3614-B742-A0F4-8E89C1263852}" dt="2024-11-18T10:15:31.403" v="669" actId="1076"/>
          <ac:grpSpMkLst>
            <pc:docMk/>
            <pc:sldMk cId="3238459766" sldId="1172"/>
            <ac:grpSpMk id="63" creationId="{4C9BBE2A-AB06-6690-B1E3-2C4EC91D2BCF}"/>
          </ac:grpSpMkLst>
        </pc:grpChg>
        <pc:grpChg chg="mod">
          <ac:chgData name="Ellie McMullen" userId="4f13c347-298b-432b-a4c3-9718975afacd" providerId="ADAL" clId="{E6D0810F-3614-B742-A0F4-8E89C1263852}" dt="2024-11-18T10:15:23.300" v="668"/>
          <ac:grpSpMkLst>
            <pc:docMk/>
            <pc:sldMk cId="3238459766" sldId="1172"/>
            <ac:grpSpMk id="64" creationId="{0269DDFF-B7F9-D39F-1F7C-BC57BDD2215A}"/>
          </ac:grpSpMkLst>
        </pc:grpChg>
        <pc:grpChg chg="add mod">
          <ac:chgData name="Ellie McMullen" userId="4f13c347-298b-432b-a4c3-9718975afacd" providerId="ADAL" clId="{E6D0810F-3614-B742-A0F4-8E89C1263852}" dt="2024-11-18T10:16:54.790" v="948" actId="1076"/>
          <ac:grpSpMkLst>
            <pc:docMk/>
            <pc:sldMk cId="3238459766" sldId="1172"/>
            <ac:grpSpMk id="68" creationId="{A0DA26DE-C8CD-96EF-7565-E90937981C81}"/>
          </ac:grpSpMkLst>
        </pc:grpChg>
        <pc:grpChg chg="mod">
          <ac:chgData name="Ellie McMullen" userId="4f13c347-298b-432b-a4c3-9718975afacd" providerId="ADAL" clId="{E6D0810F-3614-B742-A0F4-8E89C1263852}" dt="2024-11-18T10:15:23.300" v="668"/>
          <ac:grpSpMkLst>
            <pc:docMk/>
            <pc:sldMk cId="3238459766" sldId="1172"/>
            <ac:grpSpMk id="69" creationId="{96C42B8D-8AD9-3A05-6967-CA0C5AC9F6E0}"/>
          </ac:grpSpMkLst>
        </pc:grpChg>
        <pc:grpChg chg="add mod">
          <ac:chgData name="Ellie McMullen" userId="4f13c347-298b-432b-a4c3-9718975afacd" providerId="ADAL" clId="{E6D0810F-3614-B742-A0F4-8E89C1263852}" dt="2024-11-18T10:16:58.991" v="949" actId="1076"/>
          <ac:grpSpMkLst>
            <pc:docMk/>
            <pc:sldMk cId="3238459766" sldId="1172"/>
            <ac:grpSpMk id="73" creationId="{C4690EBB-E4F3-3E9F-6496-9A338536D261}"/>
          </ac:grpSpMkLst>
        </pc:grpChg>
        <pc:grpChg chg="mod">
          <ac:chgData name="Ellie McMullen" userId="4f13c347-298b-432b-a4c3-9718975afacd" providerId="ADAL" clId="{E6D0810F-3614-B742-A0F4-8E89C1263852}" dt="2024-11-18T10:15:23.300" v="668"/>
          <ac:grpSpMkLst>
            <pc:docMk/>
            <pc:sldMk cId="3238459766" sldId="1172"/>
            <ac:grpSpMk id="74" creationId="{B9836849-7EAF-F213-7769-306536A9E6CC}"/>
          </ac:grpSpMkLst>
        </pc:grpChg>
        <pc:grpChg chg="add del mod">
          <ac:chgData name="Ellie McMullen" userId="4f13c347-298b-432b-a4c3-9718975afacd" providerId="ADAL" clId="{E6D0810F-3614-B742-A0F4-8E89C1263852}" dt="2024-11-18T10:16:37.892" v="942" actId="478"/>
          <ac:grpSpMkLst>
            <pc:docMk/>
            <pc:sldMk cId="3238459766" sldId="1172"/>
            <ac:grpSpMk id="78" creationId="{97E3D13A-94FE-B172-7DB5-28AB99FBD785}"/>
          </ac:grpSpMkLst>
        </pc:grpChg>
        <pc:grpChg chg="mod">
          <ac:chgData name="Ellie McMullen" userId="4f13c347-298b-432b-a4c3-9718975afacd" providerId="ADAL" clId="{E6D0810F-3614-B742-A0F4-8E89C1263852}" dt="2024-11-18T10:15:23.300" v="668"/>
          <ac:grpSpMkLst>
            <pc:docMk/>
            <pc:sldMk cId="3238459766" sldId="1172"/>
            <ac:grpSpMk id="79" creationId="{64E5285E-B840-9871-AFD0-A03DD3A7E044}"/>
          </ac:grpSpMkLst>
        </pc:grpChg>
        <pc:picChg chg="mod">
          <ac:chgData name="Ellie McMullen" userId="4f13c347-298b-432b-a4c3-9718975afacd" providerId="ADAL" clId="{E6D0810F-3614-B742-A0F4-8E89C1263852}" dt="2024-11-18T10:13:28.465" v="449"/>
          <ac:picMkLst>
            <pc:docMk/>
            <pc:sldMk cId="3238459766" sldId="1172"/>
            <ac:picMk id="16" creationId="{94760BD0-AF1B-AC5C-7316-8887C9318E51}"/>
          </ac:picMkLst>
        </pc:picChg>
        <pc:picChg chg="mod">
          <ac:chgData name="Ellie McMullen" userId="4f13c347-298b-432b-a4c3-9718975afacd" providerId="ADAL" clId="{E6D0810F-3614-B742-A0F4-8E89C1263852}" dt="2024-11-18T10:13:50.208" v="482"/>
          <ac:picMkLst>
            <pc:docMk/>
            <pc:sldMk cId="3238459766" sldId="1172"/>
            <ac:picMk id="36" creationId="{68392974-50E3-CB2A-7979-81FDC55C0AC1}"/>
          </ac:picMkLst>
        </pc:picChg>
        <pc:picChg chg="mod">
          <ac:chgData name="Ellie McMullen" userId="4f13c347-298b-432b-a4c3-9718975afacd" providerId="ADAL" clId="{E6D0810F-3614-B742-A0F4-8E89C1263852}" dt="2024-11-18T10:14:08.022" v="524"/>
          <ac:picMkLst>
            <pc:docMk/>
            <pc:sldMk cId="3238459766" sldId="1172"/>
            <ac:picMk id="41" creationId="{7251A2D7-24E0-701B-FF53-D8E847E0BF59}"/>
          </ac:picMkLst>
        </pc:picChg>
        <pc:picChg chg="mod">
          <ac:chgData name="Ellie McMullen" userId="4f13c347-298b-432b-a4c3-9718975afacd" providerId="ADAL" clId="{E6D0810F-3614-B742-A0F4-8E89C1263852}" dt="2024-11-18T10:14:34.032" v="586"/>
          <ac:picMkLst>
            <pc:docMk/>
            <pc:sldMk cId="3238459766" sldId="1172"/>
            <ac:picMk id="46" creationId="{970098A4-A0E2-DBEC-EAC4-6CAF1253A144}"/>
          </ac:picMkLst>
        </pc:picChg>
        <pc:picChg chg="mod">
          <ac:chgData name="Ellie McMullen" userId="4f13c347-298b-432b-a4c3-9718975afacd" providerId="ADAL" clId="{E6D0810F-3614-B742-A0F4-8E89C1263852}" dt="2024-11-18T10:15:14.144" v="649"/>
          <ac:picMkLst>
            <pc:docMk/>
            <pc:sldMk cId="3238459766" sldId="1172"/>
            <ac:picMk id="51" creationId="{2DC30E7E-845F-A334-C573-ACB62BA1722F}"/>
          </ac:picMkLst>
        </pc:picChg>
        <pc:picChg chg="mod">
          <ac:chgData name="Ellie McMullen" userId="4f13c347-298b-432b-a4c3-9718975afacd" providerId="ADAL" clId="{E6D0810F-3614-B742-A0F4-8E89C1263852}" dt="2024-11-18T10:15:23.300" v="668"/>
          <ac:picMkLst>
            <pc:docMk/>
            <pc:sldMk cId="3238459766" sldId="1172"/>
            <ac:picMk id="56" creationId="{D968ECBA-9B89-1BD7-EDB6-777026839F1B}"/>
          </ac:picMkLst>
        </pc:picChg>
        <pc:picChg chg="mod">
          <ac:chgData name="Ellie McMullen" userId="4f13c347-298b-432b-a4c3-9718975afacd" providerId="ADAL" clId="{E6D0810F-3614-B742-A0F4-8E89C1263852}" dt="2024-11-18T10:15:23.300" v="668"/>
          <ac:picMkLst>
            <pc:docMk/>
            <pc:sldMk cId="3238459766" sldId="1172"/>
            <ac:picMk id="61" creationId="{0AD6B5D8-EF19-0C61-DE75-F022D645CA8C}"/>
          </ac:picMkLst>
        </pc:picChg>
        <pc:picChg chg="mod">
          <ac:chgData name="Ellie McMullen" userId="4f13c347-298b-432b-a4c3-9718975afacd" providerId="ADAL" clId="{E6D0810F-3614-B742-A0F4-8E89C1263852}" dt="2024-11-18T10:15:23.300" v="668"/>
          <ac:picMkLst>
            <pc:docMk/>
            <pc:sldMk cId="3238459766" sldId="1172"/>
            <ac:picMk id="66" creationId="{30D68FF9-810D-66BF-C6E3-10113EB9C789}"/>
          </ac:picMkLst>
        </pc:picChg>
        <pc:picChg chg="mod">
          <ac:chgData name="Ellie McMullen" userId="4f13c347-298b-432b-a4c3-9718975afacd" providerId="ADAL" clId="{E6D0810F-3614-B742-A0F4-8E89C1263852}" dt="2024-11-18T10:15:23.300" v="668"/>
          <ac:picMkLst>
            <pc:docMk/>
            <pc:sldMk cId="3238459766" sldId="1172"/>
            <ac:picMk id="71" creationId="{49BC478E-744C-C0A8-B0D3-3868573C6F0C}"/>
          </ac:picMkLst>
        </pc:picChg>
        <pc:picChg chg="mod">
          <ac:chgData name="Ellie McMullen" userId="4f13c347-298b-432b-a4c3-9718975afacd" providerId="ADAL" clId="{E6D0810F-3614-B742-A0F4-8E89C1263852}" dt="2024-11-18T10:15:23.300" v="668"/>
          <ac:picMkLst>
            <pc:docMk/>
            <pc:sldMk cId="3238459766" sldId="1172"/>
            <ac:picMk id="76" creationId="{4FEC5736-C3DF-40E4-C793-87C7A6B29438}"/>
          </ac:picMkLst>
        </pc:picChg>
        <pc:picChg chg="mod">
          <ac:chgData name="Ellie McMullen" userId="4f13c347-298b-432b-a4c3-9718975afacd" providerId="ADAL" clId="{E6D0810F-3614-B742-A0F4-8E89C1263852}" dt="2024-11-18T10:15:23.300" v="668"/>
          <ac:picMkLst>
            <pc:docMk/>
            <pc:sldMk cId="3238459766" sldId="1172"/>
            <ac:picMk id="81" creationId="{01AFADEE-8C25-D4C8-DA66-B57D63BBA871}"/>
          </ac:picMkLst>
        </pc:picChg>
      </pc:sldChg>
    </pc:docChg>
  </pc:docChgLst>
  <pc:docChgLst>
    <pc:chgData name="Ellie McMullen" userId="S::k1769169@kcl.ac.uk::4f13c347-298b-432b-a4c3-9718975afacd" providerId="AD" clId="Web-{C4330880-F419-E59B-E4B4-F99301470C94}"/>
    <pc:docChg chg="modSld">
      <pc:chgData name="Ellie McMullen" userId="S::k1769169@kcl.ac.uk::4f13c347-298b-432b-a4c3-9718975afacd" providerId="AD" clId="Web-{C4330880-F419-E59B-E4B4-F99301470C94}" dt="2024-11-14T16:24:40.020" v="4" actId="1076"/>
      <pc:docMkLst>
        <pc:docMk/>
      </pc:docMkLst>
      <pc:sldChg chg="modSp">
        <pc:chgData name="Ellie McMullen" userId="S::k1769169@kcl.ac.uk::4f13c347-298b-432b-a4c3-9718975afacd" providerId="AD" clId="Web-{C4330880-F419-E59B-E4B4-F99301470C94}" dt="2024-11-14T16:24:40.020" v="4" actId="1076"/>
        <pc:sldMkLst>
          <pc:docMk/>
          <pc:sldMk cId="2614828759" sldId="286"/>
        </pc:sldMkLst>
        <pc:spChg chg="mod">
          <ac:chgData name="Ellie McMullen" userId="S::k1769169@kcl.ac.uk::4f13c347-298b-432b-a4c3-9718975afacd" providerId="AD" clId="Web-{C4330880-F419-E59B-E4B4-F99301470C94}" dt="2024-11-14T16:24:40.020" v="4" actId="1076"/>
          <ac:spMkLst>
            <pc:docMk/>
            <pc:sldMk cId="2614828759" sldId="286"/>
            <ac:spMk id="4" creationId="{4999A36D-D9BB-AF6E-EAC6-9407B1BAD34A}"/>
          </ac:spMkLst>
        </pc:spChg>
      </pc:sldChg>
      <pc:sldChg chg="modSp">
        <pc:chgData name="Ellie McMullen" userId="S::k1769169@kcl.ac.uk::4f13c347-298b-432b-a4c3-9718975afacd" providerId="AD" clId="Web-{C4330880-F419-E59B-E4B4-F99301470C94}" dt="2024-11-14T16:24:28.629" v="3"/>
        <pc:sldMkLst>
          <pc:docMk/>
          <pc:sldMk cId="1095147686" sldId="1169"/>
        </pc:sldMkLst>
        <pc:graphicFrameChg chg="mod modGraphic">
          <ac:chgData name="Ellie McMullen" userId="S::k1769169@kcl.ac.uk::4f13c347-298b-432b-a4c3-9718975afacd" providerId="AD" clId="Web-{C4330880-F419-E59B-E4B4-F99301470C94}" dt="2024-11-14T16:24:28.629" v="3"/>
          <ac:graphicFrameMkLst>
            <pc:docMk/>
            <pc:sldMk cId="1095147686" sldId="1169"/>
            <ac:graphicFrameMk id="6" creationId="{CDE15149-C815-48BF-8CAA-3E33475069F4}"/>
          </ac:graphicFrameMkLst>
        </pc:graphicFrameChg>
      </pc:sldChg>
    </pc:docChg>
  </pc:docChgLst>
  <pc:docChgLst>
    <pc:chgData name="Alex-Florian Iordache" userId="S::k2256650@kcl.ac.uk::5bcbb51e-c69d-4b0b-a3aa-37bb972d2bce" providerId="AD" clId="Web-{74FD3FB3-BFB6-F91F-F8D6-1BCE2405D3C3}"/>
    <pc:docChg chg="modSld">
      <pc:chgData name="Alex-Florian Iordache" userId="S::k2256650@kcl.ac.uk::5bcbb51e-c69d-4b0b-a3aa-37bb972d2bce" providerId="AD" clId="Web-{74FD3FB3-BFB6-F91F-F8D6-1BCE2405D3C3}" dt="2024-11-18T12:21:58.987" v="0" actId="1076"/>
      <pc:docMkLst>
        <pc:docMk/>
      </pc:docMkLst>
      <pc:sldChg chg="modSp">
        <pc:chgData name="Alex-Florian Iordache" userId="S::k2256650@kcl.ac.uk::5bcbb51e-c69d-4b0b-a3aa-37bb972d2bce" providerId="AD" clId="Web-{74FD3FB3-BFB6-F91F-F8D6-1BCE2405D3C3}" dt="2024-11-18T12:21:58.987" v="0" actId="1076"/>
        <pc:sldMkLst>
          <pc:docMk/>
          <pc:sldMk cId="1844520466" sldId="279"/>
        </pc:sldMkLst>
        <pc:grpChg chg="mod">
          <ac:chgData name="Alex-Florian Iordache" userId="S::k2256650@kcl.ac.uk::5bcbb51e-c69d-4b0b-a3aa-37bb972d2bce" providerId="AD" clId="Web-{74FD3FB3-BFB6-F91F-F8D6-1BCE2405D3C3}" dt="2024-11-18T12:21:58.987" v="0" actId="1076"/>
          <ac:grpSpMkLst>
            <pc:docMk/>
            <pc:sldMk cId="1844520466" sldId="279"/>
            <ac:grpSpMk id="31" creationId="{B33BA367-81D4-50E9-1D0B-4AA661BC9DE4}"/>
          </ac:grpSpMkLst>
        </pc:grpChg>
      </pc:sldChg>
    </pc:docChg>
  </pc:docChgLst>
  <pc:docChgLst>
    <pc:chgData name="Ellie McMullen" userId="S::k1769169@kcl.ac.uk::4f13c347-298b-432b-a4c3-9718975afacd" providerId="AD" clId="Web-{DCACB56F-6B67-DFD0-AAA8-344B99057916}"/>
    <pc:docChg chg="modSld">
      <pc:chgData name="Ellie McMullen" userId="S::k1769169@kcl.ac.uk::4f13c347-298b-432b-a4c3-9718975afacd" providerId="AD" clId="Web-{DCACB56F-6B67-DFD0-AAA8-344B99057916}" dt="2024-11-19T10:56:53.056" v="5" actId="20577"/>
      <pc:docMkLst>
        <pc:docMk/>
      </pc:docMkLst>
      <pc:sldChg chg="modSp">
        <pc:chgData name="Ellie McMullen" userId="S::k1769169@kcl.ac.uk::4f13c347-298b-432b-a4c3-9718975afacd" providerId="AD" clId="Web-{DCACB56F-6B67-DFD0-AAA8-344B99057916}" dt="2024-11-19T10:56:53.056" v="5" actId="20577"/>
        <pc:sldMkLst>
          <pc:docMk/>
          <pc:sldMk cId="3238459766" sldId="1172"/>
        </pc:sldMkLst>
        <pc:spChg chg="mod">
          <ac:chgData name="Ellie McMullen" userId="S::k1769169@kcl.ac.uk::4f13c347-298b-432b-a4c3-9718975afacd" providerId="AD" clId="Web-{DCACB56F-6B67-DFD0-AAA8-344B99057916}" dt="2024-11-19T10:56:53.056" v="5" actId="20577"/>
          <ac:spMkLst>
            <pc:docMk/>
            <pc:sldMk cId="3238459766" sldId="1172"/>
            <ac:spMk id="18" creationId="{BBE0EFF5-E092-8002-36B3-3535A350D9B1}"/>
          </ac:spMkLst>
        </pc:spChg>
      </pc:sldChg>
    </pc:docChg>
  </pc:docChgLst>
  <pc:docChgLst>
    <pc:chgData name="Ellie McMullen" userId="4f13c347-298b-432b-a4c3-9718975afacd" providerId="ADAL" clId="{6A9841EB-28C0-45C0-9997-72B8BF0A6200}"/>
    <pc:docChg chg="modSld">
      <pc:chgData name="Ellie McMullen" userId="4f13c347-298b-432b-a4c3-9718975afacd" providerId="ADAL" clId="{6A9841EB-28C0-45C0-9997-72B8BF0A6200}" dt="2024-11-19T09:28:19.982" v="21"/>
      <pc:docMkLst>
        <pc:docMk/>
      </pc:docMkLst>
      <pc:sldChg chg="modAnim">
        <pc:chgData name="Ellie McMullen" userId="4f13c347-298b-432b-a4c3-9718975afacd" providerId="ADAL" clId="{6A9841EB-28C0-45C0-9997-72B8BF0A6200}" dt="2024-11-19T09:28:06.215" v="20"/>
        <pc:sldMkLst>
          <pc:docMk/>
          <pc:sldMk cId="1844520466" sldId="279"/>
        </pc:sldMkLst>
      </pc:sldChg>
      <pc:sldChg chg="modAnim">
        <pc:chgData name="Ellie McMullen" userId="4f13c347-298b-432b-a4c3-9718975afacd" providerId="ADAL" clId="{6A9841EB-28C0-45C0-9997-72B8BF0A6200}" dt="2024-11-19T09:28:19.982" v="21"/>
        <pc:sldMkLst>
          <pc:docMk/>
          <pc:sldMk cId="3735604365" sldId="280"/>
        </pc:sldMkLst>
      </pc:sldChg>
      <pc:sldChg chg="modSp mod modAnim">
        <pc:chgData name="Ellie McMullen" userId="4f13c347-298b-432b-a4c3-9718975afacd" providerId="ADAL" clId="{6A9841EB-28C0-45C0-9997-72B8BF0A6200}" dt="2024-11-19T09:28:01.581" v="19"/>
        <pc:sldMkLst>
          <pc:docMk/>
          <pc:sldMk cId="3238459766" sldId="1172"/>
        </pc:sldMkLst>
        <pc:spChg chg="mod">
          <ac:chgData name="Ellie McMullen" userId="4f13c347-298b-432b-a4c3-9718975afacd" providerId="ADAL" clId="{6A9841EB-28C0-45C0-9997-72B8BF0A6200}" dt="2024-11-19T09:27:19.264" v="18" actId="20577"/>
          <ac:spMkLst>
            <pc:docMk/>
            <pc:sldMk cId="3238459766" sldId="1172"/>
            <ac:spMk id="18" creationId="{BBE0EFF5-E092-8002-36B3-3535A350D9B1}"/>
          </ac:spMkLst>
        </pc:spChg>
      </pc:sldChg>
    </pc:docChg>
  </pc:docChgLst>
  <pc:docChgLst>
    <pc:chgData name="Ellie McMullen" userId="S::k1769169@kcl.ac.uk::4f13c347-298b-432b-a4c3-9718975afacd" providerId="AD" clId="Web-{2D029456-3013-5C2E-501E-4E68EE5E6DB4}"/>
    <pc:docChg chg="delSld modSld">
      <pc:chgData name="Ellie McMullen" userId="S::k1769169@kcl.ac.uk::4f13c347-298b-432b-a4c3-9718975afacd" providerId="AD" clId="Web-{2D029456-3013-5C2E-501E-4E68EE5E6DB4}" dt="2024-11-18T09:55:01.610" v="4" actId="20577"/>
      <pc:docMkLst>
        <pc:docMk/>
      </pc:docMkLst>
      <pc:sldChg chg="del">
        <pc:chgData name="Ellie McMullen" userId="S::k1769169@kcl.ac.uk::4f13c347-298b-432b-a4c3-9718975afacd" providerId="AD" clId="Web-{2D029456-3013-5C2E-501E-4E68EE5E6DB4}" dt="2024-11-18T09:54:50.172" v="0"/>
        <pc:sldMkLst>
          <pc:docMk/>
          <pc:sldMk cId="256873929" sldId="472"/>
        </pc:sldMkLst>
      </pc:sldChg>
      <pc:sldChg chg="modSp">
        <pc:chgData name="Ellie McMullen" userId="S::k1769169@kcl.ac.uk::4f13c347-298b-432b-a4c3-9718975afacd" providerId="AD" clId="Web-{2D029456-3013-5C2E-501E-4E68EE5E6DB4}" dt="2024-11-18T09:55:01.610" v="4" actId="20577"/>
        <pc:sldMkLst>
          <pc:docMk/>
          <pc:sldMk cId="4667407" sldId="1170"/>
        </pc:sldMkLst>
        <pc:spChg chg="mod">
          <ac:chgData name="Ellie McMullen" userId="S::k1769169@kcl.ac.uk::4f13c347-298b-432b-a4c3-9718975afacd" providerId="AD" clId="Web-{2D029456-3013-5C2E-501E-4E68EE5E6DB4}" dt="2024-11-18T09:55:01.610" v="4" actId="20577"/>
          <ac:spMkLst>
            <pc:docMk/>
            <pc:sldMk cId="4667407" sldId="1170"/>
            <ac:spMk id="3" creationId="{CC0C444A-115C-2321-6B91-3F5329D7BD2A}"/>
          </ac:spMkLst>
        </pc:spChg>
      </pc:sldChg>
    </pc:docChg>
  </pc:docChgLst>
  <pc:docChgLst>
    <pc:chgData name="Alex-Florian Iordache" userId="5bcbb51e-c69d-4b0b-a3aa-37bb972d2bce" providerId="ADAL" clId="{FAB91F99-9D33-4C6D-8C35-A65D11C7DC03}"/>
    <pc:docChg chg="undo redo custSel modSld">
      <pc:chgData name="Alex-Florian Iordache" userId="5bcbb51e-c69d-4b0b-a3aa-37bb972d2bce" providerId="ADAL" clId="{FAB91F99-9D33-4C6D-8C35-A65D11C7DC03}" dt="2024-11-14T15:07:02.210" v="359"/>
      <pc:docMkLst>
        <pc:docMk/>
      </pc:docMkLst>
      <pc:sldChg chg="modSp mod">
        <pc:chgData name="Alex-Florian Iordache" userId="5bcbb51e-c69d-4b0b-a3aa-37bb972d2bce" providerId="ADAL" clId="{FAB91F99-9D33-4C6D-8C35-A65D11C7DC03}" dt="2024-11-14T15:00:53.368" v="269" actId="18131"/>
        <pc:sldMkLst>
          <pc:docMk/>
          <pc:sldMk cId="3824562573" sldId="257"/>
        </pc:sldMkLst>
      </pc:sldChg>
      <pc:sldChg chg="modSp mod">
        <pc:chgData name="Alex-Florian Iordache" userId="5bcbb51e-c69d-4b0b-a3aa-37bb972d2bce" providerId="ADAL" clId="{FAB91F99-9D33-4C6D-8C35-A65D11C7DC03}" dt="2024-11-14T15:00:14.608" v="233" actId="18131"/>
        <pc:sldMkLst>
          <pc:docMk/>
          <pc:sldMk cId="3463192883" sldId="261"/>
        </pc:sldMkLst>
      </pc:sldChg>
      <pc:sldChg chg="modSp mod">
        <pc:chgData name="Alex-Florian Iordache" userId="5bcbb51e-c69d-4b0b-a3aa-37bb972d2bce" providerId="ADAL" clId="{FAB91F99-9D33-4C6D-8C35-A65D11C7DC03}" dt="2024-11-14T15:00:03.289" v="200" actId="18131"/>
        <pc:sldMkLst>
          <pc:docMk/>
          <pc:sldMk cId="3146291813" sldId="270"/>
        </pc:sldMkLst>
      </pc:sldChg>
      <pc:sldChg chg="modSp mod">
        <pc:chgData name="Alex-Florian Iordache" userId="5bcbb51e-c69d-4b0b-a3aa-37bb972d2bce" providerId="ADAL" clId="{FAB91F99-9D33-4C6D-8C35-A65D11C7DC03}" dt="2024-11-14T14:59:00.940" v="162" actId="18131"/>
        <pc:sldMkLst>
          <pc:docMk/>
          <pc:sldMk cId="2777022436" sldId="271"/>
        </pc:sldMkLst>
      </pc:sldChg>
      <pc:sldChg chg="modSp mod">
        <pc:chgData name="Alex-Florian Iordache" userId="5bcbb51e-c69d-4b0b-a3aa-37bb972d2bce" providerId="ADAL" clId="{FAB91F99-9D33-4C6D-8C35-A65D11C7DC03}" dt="2024-11-14T14:58:41.640" v="123" actId="18131"/>
        <pc:sldMkLst>
          <pc:docMk/>
          <pc:sldMk cId="3237245283" sldId="275"/>
        </pc:sldMkLst>
      </pc:sldChg>
      <pc:sldChg chg="modSp mod">
        <pc:chgData name="Alex-Florian Iordache" userId="5bcbb51e-c69d-4b0b-a3aa-37bb972d2bce" providerId="ADAL" clId="{FAB91F99-9D33-4C6D-8C35-A65D11C7DC03}" dt="2024-11-14T15:01:32.367" v="311" actId="18131"/>
        <pc:sldMkLst>
          <pc:docMk/>
          <pc:sldMk cId="2401152320" sldId="276"/>
        </pc:sldMkLst>
      </pc:sldChg>
      <pc:sldChg chg="modSp mod">
        <pc:chgData name="Alex-Florian Iordache" userId="5bcbb51e-c69d-4b0b-a3aa-37bb972d2bce" providerId="ADAL" clId="{FAB91F99-9D33-4C6D-8C35-A65D11C7DC03}" dt="2024-11-14T15:04:42.283" v="347" actId="18131"/>
        <pc:sldMkLst>
          <pc:docMk/>
          <pc:sldMk cId="971290721" sldId="277"/>
        </pc:sldMkLst>
      </pc:sldChg>
      <pc:sldChg chg="modSp mod modAnim">
        <pc:chgData name="Alex-Florian Iordache" userId="5bcbb51e-c69d-4b0b-a3aa-37bb972d2bce" providerId="ADAL" clId="{FAB91F99-9D33-4C6D-8C35-A65D11C7DC03}" dt="2024-11-14T15:07:02.210" v="359"/>
        <pc:sldMkLst>
          <pc:docMk/>
          <pc:sldMk cId="1844520466" sldId="279"/>
        </pc:sldMkLst>
      </pc:sldChg>
      <pc:sldChg chg="modSp mod">
        <pc:chgData name="Alex-Florian Iordache" userId="5bcbb51e-c69d-4b0b-a3aa-37bb972d2bce" providerId="ADAL" clId="{FAB91F99-9D33-4C6D-8C35-A65D11C7DC03}" dt="2024-11-14T15:04:53.708" v="356" actId="18131"/>
        <pc:sldMkLst>
          <pc:docMk/>
          <pc:sldMk cId="3735604365" sldId="280"/>
        </pc:sldMkLst>
      </pc:sldChg>
      <pc:sldChg chg="modSp mod">
        <pc:chgData name="Alex-Florian Iordache" userId="5bcbb51e-c69d-4b0b-a3aa-37bb972d2bce" providerId="ADAL" clId="{FAB91F99-9D33-4C6D-8C35-A65D11C7DC03}" dt="2024-11-14T15:00:32.260" v="266" actId="18131"/>
        <pc:sldMkLst>
          <pc:docMk/>
          <pc:sldMk cId="1005612856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26969-322A-4B52-9511-928F2F78AEAD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385DC-F865-488B-967E-CFB5B9ED20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14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E0FEE-21BE-4345-8CC9-C5976CAA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45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A35E-D9F9-5ECA-621E-9A743109E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C5406-16B2-CC9E-F0DC-1E6F53854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E006-4D99-5FC0-AFA0-B31F2C84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D578E-F2FA-0B03-9115-64B82EE1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0FEB-8EE7-30EA-4895-D72AB026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06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8AFD-750F-EBCE-6294-0BC290F9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5C7B8-AFB6-5601-4867-7D851047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065DD-7B74-DF85-2B60-5D42CC622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955D3-A4FF-711E-37A3-B9CE5CFB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01D31-13B8-4F04-C4E8-CCDBE296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86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1749A7-BB29-AEEE-C66D-C1A72C074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461FA-25FE-20A0-3E6C-67E3B8CAE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2BFC4-B131-F17F-2CE4-ED91E185F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E44E2-C90B-EC43-72C3-92656A6E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1D383-81DC-F04D-E0CF-31107516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892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617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428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541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44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231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744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843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34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62E9-DA8D-E3EA-1E64-3F9138D54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2F890-14CF-60CF-3F1B-5A33FFAF8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F72B1-860E-4016-C9DD-364AA8EB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45233-44E9-9552-6D00-BD410674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4F20B-14FF-B594-53D6-00624572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1411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518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77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2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CF5-2742-0CCA-2180-B611FE4D7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1FB9C-9E1D-8371-FE7B-9E0A901C7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A62FB-1DC2-F608-41DA-A6F08EDC5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B9CB1-5001-F6B5-D5ED-F966A0520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C281C-4872-58AE-8F53-3AD1FB27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71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AA17-18B5-3CC1-2AA7-9CA17E152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45BA1-C498-B07A-30D3-37D68F67E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61ADD-FAB5-57D1-F908-09AB5735C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4B29E-299A-4002-20DF-EADE765CF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C679D-0441-78C1-16C5-CA0771F4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E05AF-E951-C964-C7C4-39E6878C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22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C198-D222-F5E8-1316-5E2E40E9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F905E-5455-7777-BF73-6946DD280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E323D-74E2-206A-D5E4-613E83368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15563-9757-5F9A-8C39-7B9DAD02D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4ADDB-040D-6C82-9703-729F1113B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F1CFA-F7AE-2641-1982-C18C8DD6A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BC96C-455C-FE9A-DA62-1B5A788E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DD208-E148-03D2-0228-08101EB3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672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F17FF-3A62-2DB5-DEA0-46EB56A6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77354D-0C21-A01E-EE65-BA497BF4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8987F-22D5-009E-AD5E-F327167A5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12AC6-37AB-4D10-5A3F-4C54BFB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39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D8ADE-BEEA-E039-A60D-40171179E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2DC75-AC7C-E34D-D626-AA61E854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5BD66-8351-1513-00D5-C3B0D022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29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ABB9-8397-2738-4CC9-C3A02BA4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86774-CFB7-8269-5C76-E0C7E2BDA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3727B-D77A-BB94-20C5-1E043A75B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87F7D-BA03-7E69-8049-C5487AA01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EB049-39FC-4B98-B314-C9F35FBD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FD2F5-9DEA-8533-255C-15819552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722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C4C9-794C-46F8-5669-074EA597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248B6-7CDF-236D-6975-8EC85FDCF4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BA187-4BAC-A658-4A9A-3D1722D44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A3FCC-54A7-A65D-AF7C-D66510D6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C0A02-B5D8-6141-04B8-2F6F29F8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84D98-149D-5A19-10E4-131124594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75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E8CC61-BA7C-44D1-5545-2660F9C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B5CA-79B4-234F-7A51-3727D91D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B2BC-C14A-4ACD-463A-F8888ADB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03C1E-9657-44E7-A62E-F80292B907E3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D896B-0D67-64C3-2352-35B00DD42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AE1D5-4FBC-63C7-7C69-BC7A6D746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51B55-4B43-4B83-BDB6-E262E30717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1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CBA36-B5D2-441B-B036-231C5677FD9C}" type="datetimeFigureOut">
              <a:rPr lang="en-GB" smtClean="0"/>
              <a:t>19/11/2024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4786D-5424-4F26-826B-07090B6FC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22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99A36D-D9BB-AF6E-EAC6-9407B1BAD34A}"/>
              </a:ext>
            </a:extLst>
          </p:cNvPr>
          <p:cNvSpPr txBox="1"/>
          <p:nvPr/>
        </p:nvSpPr>
        <p:spPr>
          <a:xfrm>
            <a:off x="5526819" y="2828835"/>
            <a:ext cx="666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  <a:latin typeface="Kings Caslon Display" panose="02000503000000020003" pitchFamily="2" charset="0"/>
              </a:rPr>
              <a:t>Thank you for waiting. </a:t>
            </a:r>
          </a:p>
          <a:p>
            <a:pPr algn="ctr"/>
            <a:r>
              <a:rPr lang="en-GB" sz="3600" dirty="0">
                <a:solidFill>
                  <a:srgbClr val="FF0000"/>
                </a:solidFill>
                <a:latin typeface="Kings Caslon Display" panose="02000503000000020003" pitchFamily="2" charset="0"/>
              </a:rPr>
              <a:t>The webinar will begin shortly.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AF4CA-38A8-8C0A-01F3-23A0EB23F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6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28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2AC2927-E126-4791-B32F-81F4B84F0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68" y="6211589"/>
            <a:ext cx="2749594" cy="562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F0FC72-FB03-49D5-8AA6-ACE94D025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0" y="449215"/>
            <a:ext cx="11282326" cy="5530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516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439095-0AD6-4FF7-BAB0-297161E95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drawing of a train track&#10;&#10;Description automatically generated">
            <a:extLst>
              <a:ext uri="{FF2B5EF4-FFF2-40B4-BE49-F238E27FC236}">
                <a16:creationId xmlns:a16="http://schemas.microsoft.com/office/drawing/2014/main" id="{2A79C58C-1372-D858-E28C-380E40D84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 b="8197"/>
          <a:stretch/>
        </p:blipFill>
        <p:spPr>
          <a:xfrm>
            <a:off x="838200" y="2766218"/>
            <a:ext cx="10515599" cy="13255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45D12B1-567D-1055-E63C-EA482BF08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5C8289-0C97-EA64-F316-CB620FDCA11D}"/>
              </a:ext>
            </a:extLst>
          </p:cNvPr>
          <p:cNvGrpSpPr/>
          <p:nvPr/>
        </p:nvGrpSpPr>
        <p:grpSpPr>
          <a:xfrm>
            <a:off x="830996" y="2767301"/>
            <a:ext cx="10522804" cy="1323398"/>
            <a:chOff x="834598" y="309583"/>
            <a:chExt cx="10522804" cy="13233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8DC255-07F9-7031-1975-E40F2538E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2A6F63-2846-D976-8050-B4EE431E261E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Reperfusion treatment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3192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showing the number of patients with the number of patients&#10;&#10;Description automatically generated">
            <a:extLst>
              <a:ext uri="{FF2B5EF4-FFF2-40B4-BE49-F238E27FC236}">
                <a16:creationId xmlns:a16="http://schemas.microsoft.com/office/drawing/2014/main" id="{6730965B-7EF5-5864-1A7D-91BA5C44E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6"/>
          <a:stretch/>
        </p:blipFill>
        <p:spPr>
          <a:xfrm>
            <a:off x="888600" y="1618675"/>
            <a:ext cx="10414800" cy="3620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70EAD-2408-E20E-57AB-D6D7135A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83F36-17D6-4CF0-B01F-060A1B8B319D}"/>
              </a:ext>
            </a:extLst>
          </p:cNvPr>
          <p:cNvSpPr txBox="1"/>
          <p:nvPr/>
        </p:nvSpPr>
        <p:spPr>
          <a:xfrm>
            <a:off x="10418604" y="2052203"/>
            <a:ext cx="1108488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11.6%</a:t>
            </a:r>
          </a:p>
        </p:txBody>
      </p:sp>
    </p:spTree>
    <p:extLst>
      <p:ext uri="{BB962C8B-B14F-4D97-AF65-F5344CB8AC3E}">
        <p14:creationId xmlns:p14="http://schemas.microsoft.com/office/powerpoint/2010/main" val="184284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showing a line of a line&#10;&#10;Description automatically generated with medium confidence">
            <a:extLst>
              <a:ext uri="{FF2B5EF4-FFF2-40B4-BE49-F238E27FC236}">
                <a16:creationId xmlns:a16="http://schemas.microsoft.com/office/drawing/2014/main" id="{F91E5D02-B6B2-F732-F831-154CA1E49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8"/>
          <a:stretch/>
        </p:blipFill>
        <p:spPr>
          <a:xfrm>
            <a:off x="888600" y="1448673"/>
            <a:ext cx="10414800" cy="36457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E9BF4-3D18-5FEF-394A-65776AC35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3546D-3FC2-463D-B8D6-8226F49EB625}"/>
              </a:ext>
            </a:extLst>
          </p:cNvPr>
          <p:cNvSpPr txBox="1"/>
          <p:nvPr/>
        </p:nvSpPr>
        <p:spPr>
          <a:xfrm>
            <a:off x="10340086" y="1233520"/>
            <a:ext cx="1108488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3.9%</a:t>
            </a:r>
            <a:b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(+30%)</a:t>
            </a:r>
          </a:p>
        </p:txBody>
      </p:sp>
    </p:spTree>
    <p:extLst>
      <p:ext uri="{BB962C8B-B14F-4D97-AF65-F5344CB8AC3E}">
        <p14:creationId xmlns:p14="http://schemas.microsoft.com/office/powerpoint/2010/main" val="124744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A77566-F356-4A00-B0C4-744087EF3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4983">
            <a:off x="575636" y="318661"/>
            <a:ext cx="4236516" cy="615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C94D9C-D705-4011-925D-90368E575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848" y="433309"/>
            <a:ext cx="7343669" cy="599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440C00-ED16-497E-B43B-074DC8A90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184" y="5812877"/>
            <a:ext cx="2148521" cy="5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3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70C3-227C-31FC-D23D-792765A5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36" y="201055"/>
            <a:ext cx="11803700" cy="71198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/>
              </a:rPr>
              <a:t>How is SSNAP changing to reflect the new evidence?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C444A-115C-2321-6B91-3F5329D7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052" y="1152939"/>
            <a:ext cx="4686764" cy="474813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GB" dirty="0"/>
              <a:t>Revised in-hospital dataset introduced from </a:t>
            </a:r>
            <a:r>
              <a:rPr lang="en-GB" b="1" dirty="0"/>
              <a:t>01 October 2024</a:t>
            </a:r>
          </a:p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dirty="0">
                <a:ea typeface="+mj-lt"/>
                <a:cs typeface="+mj-lt"/>
              </a:rPr>
              <a:t>Includes new indications for imaging, IVT and MT from the </a:t>
            </a:r>
            <a:r>
              <a:rPr lang="en-US" b="1" dirty="0">
                <a:ea typeface="+mj-lt"/>
                <a:cs typeface="+mj-lt"/>
              </a:rPr>
              <a:t>2023 </a:t>
            </a:r>
            <a:r>
              <a:rPr lang="en-US" b="1" i="1" dirty="0">
                <a:ea typeface="+mj-lt"/>
                <a:cs typeface="+mj-lt"/>
              </a:rPr>
              <a:t>National Clinical Guideline for the UK and Ireland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ea typeface="Calibri Light"/>
              <a:cs typeface="Calibri Light"/>
            </a:endParaRPr>
          </a:p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dirty="0">
                <a:ea typeface="Calibri Light"/>
                <a:cs typeface="Calibri Light"/>
              </a:rPr>
              <a:t>Replaces the old ‘RCP Criteria’ key indicator with a </a:t>
            </a:r>
            <a:r>
              <a:rPr lang="en-US" b="1" dirty="0">
                <a:ea typeface="Calibri Light"/>
                <a:cs typeface="Calibri Light"/>
              </a:rPr>
              <a:t>new, bespoke site-specific IVT target</a:t>
            </a:r>
            <a:r>
              <a:rPr lang="en-US" dirty="0">
                <a:ea typeface="Calibri Light"/>
                <a:cs typeface="Calibri Light"/>
              </a:rPr>
              <a:t> derived by the SAMueL method (i.e. based on each site’s own patients)</a:t>
            </a:r>
            <a:endParaRPr lang="en-US" i="1" dirty="0">
              <a:ea typeface="Calibri Light"/>
              <a:cs typeface="Calibri Light"/>
            </a:endParaRPr>
          </a:p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dirty="0">
                <a:ea typeface="Calibri Light"/>
                <a:cs typeface="Calibri Light"/>
              </a:rPr>
              <a:t>First KI reports to sites in Feb 2025, scoring in May 2025 and publicly available SSNAP scores from August 2025</a:t>
            </a:r>
          </a:p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sz="3800" b="1" dirty="0">
                <a:ea typeface="Calibri Light"/>
                <a:cs typeface="Calibri Light"/>
              </a:rPr>
              <a:t>So GET READY for the SSNAP scoring update!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9210C-BC50-437F-8494-15404AE15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534" y="6000837"/>
            <a:ext cx="3033873" cy="71198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E15149-C815-48BF-8CAA-3E3347506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784819"/>
              </p:ext>
            </p:extLst>
          </p:nvPr>
        </p:nvGraphicFramePr>
        <p:xfrm>
          <a:off x="230797" y="1060368"/>
          <a:ext cx="6786229" cy="5426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86229">
                  <a:extLst>
                    <a:ext uri="{9D8B030D-6E8A-4147-A177-3AD203B41FA5}">
                      <a16:colId xmlns:a16="http://schemas.microsoft.com/office/drawing/2014/main" val="3889215366"/>
                    </a:ext>
                  </a:extLst>
                </a:gridCol>
              </a:tblGrid>
              <a:tr h="393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Domain 3: Reperfusion</a:t>
                      </a:r>
                      <a:endParaRPr lang="en-GB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8117601"/>
                  </a:ext>
                </a:extLst>
              </a:tr>
              <a:tr h="63268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3.1 Percentage of all stroke patients given thrombolysis </a:t>
                      </a:r>
                      <a:endParaRPr lang="en-GB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056496"/>
                  </a:ext>
                </a:extLst>
              </a:tr>
              <a:tr h="63268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3.2 Percentage of stroke patients with extended indications for thrombolysis given thrombolysis </a:t>
                      </a:r>
                      <a:endParaRPr lang="en-GB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288259"/>
                  </a:ext>
                </a:extLst>
              </a:tr>
              <a:tr h="111669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3.3 Percentage of stroke patients given thrombolysis (within 4h) compared with bespoke site-specific target </a:t>
                      </a:r>
                      <a:endParaRPr lang="en-GB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61509"/>
                  </a:ext>
                </a:extLst>
              </a:tr>
              <a:tr h="30918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3.4 Median time between clock start and thrombolysis (hours:mins) </a:t>
                      </a:r>
                      <a:endParaRPr lang="en-GB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41489"/>
                  </a:ext>
                </a:extLst>
              </a:tr>
              <a:tr h="30918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3.5 Percentage of all patients given thrombectomy </a:t>
                      </a:r>
                      <a:endParaRPr lang="en-GB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621260"/>
                  </a:ext>
                </a:extLst>
              </a:tr>
              <a:tr h="956179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3.6 Median time between arrival and discharge at first admitting team (door-in-door-out) for patients receiving thrombectomy (hours:mins) </a:t>
                      </a:r>
                      <a:endParaRPr lang="en-GB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296128"/>
                  </a:ext>
                </a:extLst>
              </a:tr>
              <a:tr h="956179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3.7 Median time between arrival at thrombectomy centre and arterial puncture (door to puncture) (hours:mins) </a:t>
                      </a:r>
                      <a:endParaRPr lang="en-GB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279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147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DBBD7-31D6-485D-ADA0-740C7F7B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drawing of a train track&#10;&#10;Description automatically generated">
            <a:extLst>
              <a:ext uri="{FF2B5EF4-FFF2-40B4-BE49-F238E27FC236}">
                <a16:creationId xmlns:a16="http://schemas.microsoft.com/office/drawing/2014/main" id="{2A79C58C-1372-D858-E28C-380E40D84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 b="8197"/>
          <a:stretch/>
        </p:blipFill>
        <p:spPr>
          <a:xfrm>
            <a:off x="838200" y="2766218"/>
            <a:ext cx="10515599" cy="13255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0F5F70B-3CCA-45D4-5F8B-7C54ED85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77B240-D9F2-7BFA-66ED-AC75102469D3}"/>
              </a:ext>
            </a:extLst>
          </p:cNvPr>
          <p:cNvGrpSpPr/>
          <p:nvPr/>
        </p:nvGrpSpPr>
        <p:grpSpPr>
          <a:xfrm>
            <a:off x="830996" y="2767301"/>
            <a:ext cx="10522804" cy="1323398"/>
            <a:chOff x="834598" y="309583"/>
            <a:chExt cx="10522804" cy="13233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332297-4AE4-9224-F91E-D4F8C9713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C2E589-C316-E8DB-40CF-6AE5864E4F01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Intracerebral haemorrhage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6291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D9713-9CBA-B721-BF8B-B3AE773C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graph of a patient&#10;&#10;Description automatically generated">
            <a:extLst>
              <a:ext uri="{FF2B5EF4-FFF2-40B4-BE49-F238E27FC236}">
                <a16:creationId xmlns:a16="http://schemas.microsoft.com/office/drawing/2014/main" id="{E9CF4C78-2737-DA8F-C0D3-FB1483AC1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0"/>
          <a:stretch/>
        </p:blipFill>
        <p:spPr>
          <a:xfrm>
            <a:off x="888600" y="1306991"/>
            <a:ext cx="10414800" cy="4244018"/>
          </a:xfrm>
        </p:spPr>
      </p:pic>
    </p:spTree>
    <p:extLst>
      <p:ext uri="{BB962C8B-B14F-4D97-AF65-F5344CB8AC3E}">
        <p14:creationId xmlns:p14="http://schemas.microsoft.com/office/powerpoint/2010/main" val="1695038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7666-12D1-40C6-85F8-C5DC7D64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" y="219397"/>
            <a:ext cx="2534072" cy="306558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Guideline-based treatment for ICH?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DFEB-305F-4ABF-846A-907F57042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5445224"/>
            <a:ext cx="2606080" cy="4704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GB" dirty="0"/>
              <a:t>Holloway et al, World Stroke Congress, Toronto 2023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13311A-754E-4086-AB28-428858BE65DD}"/>
              </a:ext>
            </a:extLst>
          </p:cNvPr>
          <p:cNvGrpSpPr/>
          <p:nvPr/>
        </p:nvGrpSpPr>
        <p:grpSpPr>
          <a:xfrm>
            <a:off x="3431704" y="193839"/>
            <a:ext cx="8517101" cy="6444764"/>
            <a:chOff x="3856619" y="891953"/>
            <a:chExt cx="6147970" cy="43164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C6813D-9417-41A7-814E-3AD261875C52}"/>
                </a:ext>
              </a:extLst>
            </p:cNvPr>
            <p:cNvSpPr txBox="1"/>
            <p:nvPr/>
          </p:nvSpPr>
          <p:spPr>
            <a:xfrm>
              <a:off x="7153200" y="893052"/>
              <a:ext cx="28513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Figure 3: </a:t>
              </a: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Median time from arrival to BPRx received for eligible ICH patients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8524BD-2590-45C8-A5B9-933EDD627014}"/>
                </a:ext>
              </a:extLst>
            </p:cNvPr>
            <p:cNvSpPr txBox="1"/>
            <p:nvPr/>
          </p:nvSpPr>
          <p:spPr>
            <a:xfrm>
              <a:off x="3856619" y="891953"/>
              <a:ext cx="2839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Figure 2: </a:t>
              </a: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Proportion of eligible ICH patients receiving BPRx within 1hr of arrival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CD3FAB-59F5-421C-9FB0-FEB1752930A1}"/>
                </a:ext>
              </a:extLst>
            </p:cNvPr>
            <p:cNvSpPr txBox="1"/>
            <p:nvPr/>
          </p:nvSpPr>
          <p:spPr>
            <a:xfrm>
              <a:off x="3856619" y="3192034"/>
              <a:ext cx="2847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Figure 4: </a:t>
              </a: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Proportion of ICH patients achieving target sysBP within 1hr of arrival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1264A-F50F-4A14-9A98-3E3A6F0C6F76}"/>
                </a:ext>
              </a:extLst>
            </p:cNvPr>
            <p:cNvSpPr txBox="1"/>
            <p:nvPr/>
          </p:nvSpPr>
          <p:spPr>
            <a:xfrm>
              <a:off x="7152580" y="3192048"/>
              <a:ext cx="28513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Figure 5: </a:t>
              </a: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Median time from arrival to target sysBP achieved for eligible ICH patients treated</a:t>
              </a:r>
            </a:p>
          </p:txBody>
        </p:sp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DD7C1CEF-EB08-4208-9DC5-122E03683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0" y="3539040"/>
              <a:ext cx="2700002" cy="1669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1EB2F33A-4A67-4678-A54D-0F6926C8B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6619" y="3539040"/>
              <a:ext cx="2700000" cy="1669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42F8EBE2-BAEB-48A6-9DF9-2C4B27D7E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580" y="1234886"/>
              <a:ext cx="2700000" cy="16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5BC450F4-FF08-400A-9117-47DF41716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6619" y="1234886"/>
              <a:ext cx="2700000" cy="1669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8D7D045-83CE-47C1-AE6A-77C17E58F3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03" y="6021288"/>
            <a:ext cx="2004505" cy="4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90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A9E9A3-FA98-42BE-91D6-8FA9FF3B0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drawing of a train track&#10;&#10;Description automatically generated">
            <a:extLst>
              <a:ext uri="{FF2B5EF4-FFF2-40B4-BE49-F238E27FC236}">
                <a16:creationId xmlns:a16="http://schemas.microsoft.com/office/drawing/2014/main" id="{2A79C58C-1372-D858-E28C-380E40D84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 b="8197"/>
          <a:stretch/>
        </p:blipFill>
        <p:spPr>
          <a:xfrm>
            <a:off x="838200" y="2766218"/>
            <a:ext cx="10515599" cy="13255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99DEF97-1162-A518-7918-7E2DE42A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BDE2F2-1C84-8F6D-08BB-38CDE2C95350}"/>
              </a:ext>
            </a:extLst>
          </p:cNvPr>
          <p:cNvGrpSpPr/>
          <p:nvPr/>
        </p:nvGrpSpPr>
        <p:grpSpPr>
          <a:xfrm>
            <a:off x="830996" y="2767301"/>
            <a:ext cx="10522804" cy="1323398"/>
            <a:chOff x="834598" y="309583"/>
            <a:chExt cx="10522804" cy="13233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EEA899-A5D6-954E-064A-6A50B0FC4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1E0E58-709E-0357-4980-532E922AC8E6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Access to specialist stroke care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7702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9854-FDC9-43DF-FA54-E41D628CA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27" y="1760024"/>
            <a:ext cx="7004809" cy="875819"/>
          </a:xfrm>
        </p:spPr>
        <p:txBody>
          <a:bodyPr>
            <a:normAutofit fontScale="90000"/>
          </a:bodyPr>
          <a:lstStyle/>
          <a:p>
            <a:r>
              <a:rPr lang="en-GB" sz="4400" b="1" dirty="0">
                <a:latin typeface="Kings Caslon Display" panose="02000503000000020003" pitchFamily="2" charset="0"/>
              </a:rPr>
              <a:t>SSNAP Annual Report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F55B5-9A67-AC88-3D43-D909C4D39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8726" y="2601119"/>
            <a:ext cx="7004808" cy="827881"/>
          </a:xfrm>
        </p:spPr>
        <p:txBody>
          <a:bodyPr/>
          <a:lstStyle/>
          <a:p>
            <a:r>
              <a:rPr lang="en-GB" dirty="0">
                <a:latin typeface="Kings Caslon Display" panose="02000503000000020003" pitchFamily="2" charset="0"/>
              </a:rPr>
              <a:t>Stroke care received between </a:t>
            </a:r>
            <a:br>
              <a:rPr lang="en-GB" dirty="0">
                <a:latin typeface="Kings Caslon Display" panose="02000503000000020003" pitchFamily="2" charset="0"/>
              </a:rPr>
            </a:br>
            <a:r>
              <a:rPr lang="en-GB" dirty="0">
                <a:latin typeface="Kings Caslon Display" panose="02000503000000020003" pitchFamily="2" charset="0"/>
              </a:rPr>
              <a:t>April 2023 and March 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0315DBF-B645-B6AC-56EC-FD54EF08F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025" y="0"/>
            <a:ext cx="1695975" cy="12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0FEE14-FD55-2AEE-93AB-A15C14BB9FAC}"/>
              </a:ext>
            </a:extLst>
          </p:cNvPr>
          <p:cNvGrpSpPr/>
          <p:nvPr/>
        </p:nvGrpSpPr>
        <p:grpSpPr>
          <a:xfrm>
            <a:off x="8126027" y="5568049"/>
            <a:ext cx="4065973" cy="1289951"/>
            <a:chOff x="0" y="5560226"/>
            <a:chExt cx="4065973" cy="12900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716D70-B3B8-0686-ACC7-75011B0595F4}"/>
                </a:ext>
              </a:extLst>
            </p:cNvPr>
            <p:cNvSpPr/>
            <p:nvPr userDrawn="1"/>
          </p:nvSpPr>
          <p:spPr>
            <a:xfrm>
              <a:off x="0" y="5560226"/>
              <a:ext cx="4065973" cy="1290078"/>
            </a:xfrm>
            <a:prstGeom prst="rect">
              <a:avLst/>
            </a:prstGeom>
            <a:solidFill>
              <a:srgbClr val="E32119"/>
            </a:solidFill>
            <a:ln>
              <a:solidFill>
                <a:srgbClr val="E3211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l"/>
              <a:endParaRPr lang="en-US" sz="1400" b="1" dirty="0">
                <a:solidFill>
                  <a:schemeClr val="tx1"/>
                </a:solidFill>
                <a:cs typeface="Georgia"/>
              </a:endParaRPr>
            </a:p>
          </p:txBody>
        </p:sp>
        <p:pic>
          <p:nvPicPr>
            <p:cNvPr id="9" name="Picture 8" descr="A picture containing graphical user interface, text&#10;&#10;Description automatically generated">
              <a:extLst>
                <a:ext uri="{FF2B5EF4-FFF2-40B4-BE49-F238E27FC236}">
                  <a16:creationId xmlns:a16="http://schemas.microsoft.com/office/drawing/2014/main" id="{FD7E2793-29FD-AB49-52C4-D03F9D60F0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" t="7142" r="1595" b="5916"/>
            <a:stretch/>
          </p:blipFill>
          <p:spPr>
            <a:xfrm>
              <a:off x="88214" y="5692277"/>
              <a:ext cx="3889544" cy="1028423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77C7EA27-A3A1-307A-DA33-5836E0DE0079}"/>
              </a:ext>
            </a:extLst>
          </p:cNvPr>
          <p:cNvSpPr txBox="1">
            <a:spLocks/>
          </p:cNvSpPr>
          <p:nvPr/>
        </p:nvSpPr>
        <p:spPr>
          <a:xfrm>
            <a:off x="6421156" y="3856154"/>
            <a:ext cx="4279948" cy="8278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Kings Caslon Display" panose="02000503000000020003" pitchFamily="2" charset="0"/>
              </a:rPr>
              <a:t>Prof Martin James</a:t>
            </a:r>
          </a:p>
          <a:p>
            <a:r>
              <a:rPr lang="en-GB" b="1" dirty="0">
                <a:latin typeface="Kings Caslon Display" panose="02000503000000020003" pitchFamily="2" charset="0"/>
              </a:rPr>
              <a:t>SSNAP Clinical Director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79C3B-4F04-2C68-29D2-8C5D19D5F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970511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66BE98-BC95-4CF3-A458-FB4ED83C2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56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showing a line of a stroke&#10;&#10;Description automatically generated with medium confidence">
            <a:extLst>
              <a:ext uri="{FF2B5EF4-FFF2-40B4-BE49-F238E27FC236}">
                <a16:creationId xmlns:a16="http://schemas.microsoft.com/office/drawing/2014/main" id="{E53C11A5-ADAB-4271-759B-3E2029B1F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4"/>
          <a:stretch/>
        </p:blipFill>
        <p:spPr>
          <a:xfrm>
            <a:off x="894188" y="1609200"/>
            <a:ext cx="10403624" cy="36396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29EFCC-4A82-1D13-2912-4CDF357B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5ECD37-3BCC-4D81-B41C-009BBC7017A0}"/>
              </a:ext>
            </a:extLst>
          </p:cNvPr>
          <p:cNvSpPr txBox="1"/>
          <p:nvPr/>
        </p:nvSpPr>
        <p:spPr>
          <a:xfrm>
            <a:off x="10189324" y="2685296"/>
            <a:ext cx="1108488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46.7%</a:t>
            </a:r>
          </a:p>
        </p:txBody>
      </p:sp>
    </p:spTree>
    <p:extLst>
      <p:ext uri="{BB962C8B-B14F-4D97-AF65-F5344CB8AC3E}">
        <p14:creationId xmlns:p14="http://schemas.microsoft.com/office/powerpoint/2010/main" val="27057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showing the number of people in the same direction&#10;&#10;Description automatically generated with medium confidence">
            <a:extLst>
              <a:ext uri="{FF2B5EF4-FFF2-40B4-BE49-F238E27FC236}">
                <a16:creationId xmlns:a16="http://schemas.microsoft.com/office/drawing/2014/main" id="{18E29C70-609A-9607-C0CC-330720525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>
            <a:off x="889000" y="1638916"/>
            <a:ext cx="10414000" cy="358016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C0F6A-E80D-7B02-5B37-703C9CC2A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66495C-DB09-4AA6-838D-4E8ADA8D064C}"/>
              </a:ext>
            </a:extLst>
          </p:cNvPr>
          <p:cNvSpPr txBox="1"/>
          <p:nvPr/>
        </p:nvSpPr>
        <p:spPr>
          <a:xfrm>
            <a:off x="10352888" y="2741105"/>
            <a:ext cx="1108488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75.9%</a:t>
            </a:r>
          </a:p>
        </p:txBody>
      </p:sp>
    </p:spTree>
    <p:extLst>
      <p:ext uri="{BB962C8B-B14F-4D97-AF65-F5344CB8AC3E}">
        <p14:creationId xmlns:p14="http://schemas.microsoft.com/office/powerpoint/2010/main" val="20663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70C3-227C-31FC-D23D-792765A5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36" y="201055"/>
            <a:ext cx="11803700" cy="71198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/>
              </a:rPr>
              <a:t>How is SSNAP changing to reinforce the old evidence?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C444A-115C-2321-6B91-3F5329D7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684" y="1152939"/>
            <a:ext cx="4599131" cy="497740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179705" indent="-179705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GB" dirty="0"/>
              <a:t>Revised Key Indictor set introduced for the new dataset from </a:t>
            </a:r>
            <a:r>
              <a:rPr lang="en-GB" b="1" dirty="0"/>
              <a:t>01 October 2024</a:t>
            </a:r>
            <a:endParaRPr lang="en-US" dirty="0"/>
          </a:p>
          <a:p>
            <a:pPr marL="179705" indent="-179705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dirty="0">
                <a:ea typeface="+mj-lt"/>
                <a:cs typeface="+mj-lt"/>
              </a:rPr>
              <a:t>Includes just four Key Indicators in Domain 2 ‘Specialist Pathway’</a:t>
            </a:r>
            <a:endParaRPr lang="en-US" b="1" i="1" dirty="0">
              <a:solidFill>
                <a:schemeClr val="tx1">
                  <a:lumMod val="85000"/>
                  <a:lumOff val="15000"/>
                </a:schemeClr>
              </a:solidFill>
              <a:ea typeface="Calibri Light"/>
              <a:cs typeface="Calibri Light"/>
            </a:endParaRPr>
          </a:p>
          <a:p>
            <a:pPr marL="179705" indent="-179705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dirty="0">
                <a:ea typeface="Calibri Light"/>
                <a:cs typeface="Calibri Light"/>
              </a:rPr>
              <a:t>Double-weighting to reinforce the pivotal role of the specialist pathway</a:t>
            </a:r>
          </a:p>
          <a:p>
            <a:pPr marL="179705" indent="-179705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dirty="0">
                <a:ea typeface="Calibri Light"/>
                <a:cs typeface="Calibri Light"/>
              </a:rPr>
              <a:t>First KI reports to sites in </a:t>
            </a:r>
            <a:r>
              <a:rPr lang="en-US" b="1" dirty="0">
                <a:ea typeface="Calibri Light"/>
                <a:cs typeface="Calibri Light"/>
              </a:rPr>
              <a:t>Feb 2025</a:t>
            </a:r>
            <a:r>
              <a:rPr lang="en-US" dirty="0">
                <a:ea typeface="Calibri Light"/>
                <a:cs typeface="Calibri Light"/>
              </a:rPr>
              <a:t>, scoring in </a:t>
            </a:r>
            <a:r>
              <a:rPr lang="en-US" b="1" dirty="0">
                <a:ea typeface="Calibri Light"/>
                <a:cs typeface="Calibri Light"/>
              </a:rPr>
              <a:t>May 2025 </a:t>
            </a:r>
            <a:r>
              <a:rPr lang="en-US" dirty="0">
                <a:ea typeface="Calibri Light"/>
                <a:cs typeface="Calibri Light"/>
              </a:rPr>
              <a:t>and publicly available SSNAP scores from </a:t>
            </a:r>
            <a:r>
              <a:rPr lang="en-US" b="1" dirty="0">
                <a:ea typeface="Calibri Light"/>
                <a:cs typeface="Calibri Light"/>
              </a:rPr>
              <a:t>August 2025</a:t>
            </a:r>
          </a:p>
          <a:p>
            <a:pPr marL="179705" indent="-179705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sz="3800" b="1" dirty="0">
                <a:ea typeface="Calibri Light"/>
                <a:cs typeface="Calibri Light"/>
              </a:rPr>
              <a:t>So GET READY for the SSNAP scoring update!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9210C-BC50-437F-8494-15404AE15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534" y="6000837"/>
            <a:ext cx="3033873" cy="71198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468985-03A2-4C8E-875D-CE9A4683D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845512"/>
              </p:ext>
            </p:extLst>
          </p:nvPr>
        </p:nvGraphicFramePr>
        <p:xfrm>
          <a:off x="194336" y="1204657"/>
          <a:ext cx="6914802" cy="4925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4802">
                  <a:extLst>
                    <a:ext uri="{9D8B030D-6E8A-4147-A177-3AD203B41FA5}">
                      <a16:colId xmlns:a16="http://schemas.microsoft.com/office/drawing/2014/main" val="512737356"/>
                    </a:ext>
                  </a:extLst>
                </a:gridCol>
              </a:tblGrid>
              <a:tr h="1096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Domain 2: Specialist Pathway </a:t>
                      </a:r>
                      <a:endParaRPr lang="en-GB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21937"/>
                  </a:ext>
                </a:extLst>
              </a:tr>
              <a:tr h="86124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2.1 Percentage of patients directly admitted to a stroke unit within 4 hours of clock start </a:t>
                      </a:r>
                      <a:endParaRPr lang="en-GB" sz="1800" b="0" i="0" dirty="0">
                        <a:effectLst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754665"/>
                  </a:ext>
                </a:extLst>
              </a:tr>
              <a:tr h="86124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2.2 Median time between clock start and arrival on stroke unit (hours:mins) </a:t>
                      </a:r>
                      <a:endParaRPr lang="en-GB" sz="1800" b="0" i="0" dirty="0">
                        <a:effectLst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938272"/>
                  </a:ext>
                </a:extLst>
              </a:tr>
              <a:tr h="861247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2.3 Percentage of patients who spent at least 90% of their stay on stroke unit </a:t>
                      </a:r>
                      <a:endParaRPr lang="en-GB" sz="1800" b="0" i="0" dirty="0">
                        <a:effectLst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86679"/>
                  </a:ext>
                </a:extLst>
              </a:tr>
              <a:tr h="124593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800" b="0" i="0" dirty="0">
                          <a:effectLst/>
                          <a:latin typeface="Calibri" panose="020F0502020204030204" pitchFamily="34" charset="0"/>
                        </a:rPr>
                        <a:t>2.4 Percentage of patients treated by a stroke specialist community rehabilitation team (ESD, CRT or combined) </a:t>
                      </a:r>
                      <a:endParaRPr lang="en-GB" sz="1800" b="0" i="0" dirty="0">
                        <a:effectLst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0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71E6E7-1032-4D3A-9DEF-A54DBF799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drawing of a train track&#10;&#10;Description automatically generated">
            <a:extLst>
              <a:ext uri="{FF2B5EF4-FFF2-40B4-BE49-F238E27FC236}">
                <a16:creationId xmlns:a16="http://schemas.microsoft.com/office/drawing/2014/main" id="{2A79C58C-1372-D858-E28C-380E40D84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 b="8197"/>
          <a:stretch/>
        </p:blipFill>
        <p:spPr>
          <a:xfrm>
            <a:off x="838200" y="2766218"/>
            <a:ext cx="10515599" cy="13255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7F316B0-B383-CC91-E70C-B6B8FDD4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3A613D-3CCB-08AE-F5DE-DB2B9C01AE2D}"/>
              </a:ext>
            </a:extLst>
          </p:cNvPr>
          <p:cNvGrpSpPr/>
          <p:nvPr/>
        </p:nvGrpSpPr>
        <p:grpSpPr>
          <a:xfrm>
            <a:off x="830996" y="2767301"/>
            <a:ext cx="10522804" cy="1323398"/>
            <a:chOff x="834598" y="309583"/>
            <a:chExt cx="10522804" cy="13233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4DF92E-B039-639F-D9A7-BD3E4AA6F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A3C56B-87A3-BAB5-9BC6-C95CA971D101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Inpatient rehabilitation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7245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D43F5-4A4C-6233-8DB3-6DE2FCF54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graph of a patient's recovery&#10;&#10;Description automatically generated with medium confidence">
            <a:extLst>
              <a:ext uri="{FF2B5EF4-FFF2-40B4-BE49-F238E27FC236}">
                <a16:creationId xmlns:a16="http://schemas.microsoft.com/office/drawing/2014/main" id="{C1B9EEA0-C7B1-EE84-BCC3-028D3DC18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/>
        </p:blipFill>
        <p:spPr>
          <a:xfrm>
            <a:off x="888600" y="1298979"/>
            <a:ext cx="10414800" cy="4260042"/>
          </a:xfrm>
        </p:spPr>
      </p:pic>
    </p:spTree>
    <p:extLst>
      <p:ext uri="{BB962C8B-B14F-4D97-AF65-F5344CB8AC3E}">
        <p14:creationId xmlns:p14="http://schemas.microsoft.com/office/powerpoint/2010/main" val="214626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D43F5-4A4C-6233-8DB3-6DE2FCF54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graph of a patient's recovery&#10;&#10;Description automatically generated with medium confidence">
            <a:extLst>
              <a:ext uri="{FF2B5EF4-FFF2-40B4-BE49-F238E27FC236}">
                <a16:creationId xmlns:a16="http://schemas.microsoft.com/office/drawing/2014/main" id="{E0115AD6-B4E6-B6F1-E0A5-A53C52395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/>
        </p:blipFill>
        <p:spPr>
          <a:xfrm>
            <a:off x="888600" y="1298979"/>
            <a:ext cx="10414800" cy="4260042"/>
          </a:xfrm>
        </p:spPr>
      </p:pic>
    </p:spTree>
    <p:extLst>
      <p:ext uri="{BB962C8B-B14F-4D97-AF65-F5344CB8AC3E}">
        <p14:creationId xmlns:p14="http://schemas.microsoft.com/office/powerpoint/2010/main" val="3504992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420732-D401-4A79-9FFA-4FB3EAA8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drawing of a train track&#10;&#10;Description automatically generated">
            <a:extLst>
              <a:ext uri="{FF2B5EF4-FFF2-40B4-BE49-F238E27FC236}">
                <a16:creationId xmlns:a16="http://schemas.microsoft.com/office/drawing/2014/main" id="{2A79C58C-1372-D858-E28C-380E40D84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 b="8197"/>
          <a:stretch/>
        </p:blipFill>
        <p:spPr>
          <a:xfrm>
            <a:off x="838200" y="2766218"/>
            <a:ext cx="10515599" cy="13255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F95DA1D-6936-2021-A050-B53EBFFC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0C3B74-A74A-3B15-0826-D9B74891303C}"/>
              </a:ext>
            </a:extLst>
          </p:cNvPr>
          <p:cNvGrpSpPr/>
          <p:nvPr/>
        </p:nvGrpSpPr>
        <p:grpSpPr>
          <a:xfrm>
            <a:off x="830996" y="2767301"/>
            <a:ext cx="10522804" cy="1323398"/>
            <a:chOff x="834598" y="309583"/>
            <a:chExt cx="10522804" cy="13233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FBF3BF-535B-C00F-3385-A830E60EC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A4FD80-DD4B-167A-EFF9-83D644A09BDB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Community rehabilitation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1152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C8368-9BEC-F18F-118A-2FE325BD0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graph showing a stroke&#10;&#10;Description automatically generated">
            <a:extLst>
              <a:ext uri="{FF2B5EF4-FFF2-40B4-BE49-F238E27FC236}">
                <a16:creationId xmlns:a16="http://schemas.microsoft.com/office/drawing/2014/main" id="{22C3F29A-0ABF-D4C3-B5A3-0C047C405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4"/>
          <a:stretch/>
        </p:blipFill>
        <p:spPr>
          <a:xfrm>
            <a:off x="889000" y="1607385"/>
            <a:ext cx="10414000" cy="3643230"/>
          </a:xfrm>
        </p:spPr>
      </p:pic>
    </p:spTree>
    <p:extLst>
      <p:ext uri="{BB962C8B-B14F-4D97-AF65-F5344CB8AC3E}">
        <p14:creationId xmlns:p14="http://schemas.microsoft.com/office/powerpoint/2010/main" val="802224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2CA6A6-B160-4FA1-9038-955DC4125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061" y="6165731"/>
            <a:ext cx="2324863" cy="545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DD364B-BD96-49F7-8C36-F0266B890A62}"/>
              </a:ext>
            </a:extLst>
          </p:cNvPr>
          <p:cNvSpPr txBox="1"/>
          <p:nvPr/>
        </p:nvSpPr>
        <p:spPr>
          <a:xfrm>
            <a:off x="1981200" y="1052736"/>
            <a:ext cx="685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Calibri"/>
              </a:rPr>
              <a:t>Therapy Spotlight Report 2023-24</a:t>
            </a:r>
            <a:endParaRPr lang="en-GB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40BED1-4F99-42B2-9D59-EA241B185B80}"/>
              </a:ext>
            </a:extLst>
          </p:cNvPr>
          <p:cNvGrpSpPr/>
          <p:nvPr/>
        </p:nvGrpSpPr>
        <p:grpSpPr>
          <a:xfrm>
            <a:off x="1333240" y="329678"/>
            <a:ext cx="9111525" cy="5475586"/>
            <a:chOff x="1112088" y="647459"/>
            <a:chExt cx="9967824" cy="55630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A8993A-D003-4213-8E0A-E6710B82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2088" y="647459"/>
              <a:ext cx="9967824" cy="55630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A6CF22-F350-4592-A0BD-27CB6C4479B3}"/>
                </a:ext>
              </a:extLst>
            </p:cNvPr>
            <p:cNvSpPr/>
            <p:nvPr/>
          </p:nvSpPr>
          <p:spPr>
            <a:xfrm>
              <a:off x="2423592" y="191683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F629506-AAC0-47E7-9E13-3F144D3FB507}"/>
                </a:ext>
              </a:extLst>
            </p:cNvPr>
            <p:cNvSpPr/>
            <p:nvPr/>
          </p:nvSpPr>
          <p:spPr>
            <a:xfrm>
              <a:off x="3647728" y="422108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1CEC40-F297-4409-9AAA-3B4335B7F6C1}"/>
                </a:ext>
              </a:extLst>
            </p:cNvPr>
            <p:cNvSpPr/>
            <p:nvPr/>
          </p:nvSpPr>
          <p:spPr>
            <a:xfrm>
              <a:off x="5519936" y="16288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D73DC8-831D-43ED-AA21-0CDA9D47F2F0}"/>
                </a:ext>
              </a:extLst>
            </p:cNvPr>
            <p:cNvSpPr/>
            <p:nvPr/>
          </p:nvSpPr>
          <p:spPr>
            <a:xfrm>
              <a:off x="6744072" y="406738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D3A54C-DD0F-4376-BD8C-D51F5E96F55C}"/>
                </a:ext>
              </a:extLst>
            </p:cNvPr>
            <p:cNvSpPr/>
            <p:nvPr/>
          </p:nvSpPr>
          <p:spPr>
            <a:xfrm>
              <a:off x="8544272" y="256581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0F568B-F09E-4EDF-8B7E-646367D7E8C8}"/>
                </a:ext>
              </a:extLst>
            </p:cNvPr>
            <p:cNvSpPr/>
            <p:nvPr/>
          </p:nvSpPr>
          <p:spPr>
            <a:xfrm>
              <a:off x="9840416" y="428340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E43360-5700-4FE3-98A5-1BC1EE6D38B6}"/>
                </a:ext>
              </a:extLst>
            </p:cNvPr>
            <p:cNvSpPr/>
            <p:nvPr/>
          </p:nvSpPr>
          <p:spPr>
            <a:xfrm>
              <a:off x="9696400" y="148478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  <a:latin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C8EB8BD-44A5-42CB-B531-5BAF69D4E80F}"/>
              </a:ext>
            </a:extLst>
          </p:cNvPr>
          <p:cNvSpPr txBox="1"/>
          <p:nvPr/>
        </p:nvSpPr>
        <p:spPr>
          <a:xfrm>
            <a:off x="215766" y="6207695"/>
            <a:ext cx="569152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libri"/>
              </a:rPr>
              <a:t>SSNAP Therapy spotlight report 2023-2024</a:t>
            </a:r>
            <a:endParaRPr lang="en-GB" sz="24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08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70C3-227C-31FC-D23D-792765A5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191213"/>
            <a:ext cx="11594592" cy="711982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 Light"/>
              </a:rPr>
              <a:t>How is SSNAP changing?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C444A-115C-2321-6B91-3F5329D7B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9902" y="1110684"/>
            <a:ext cx="3033873" cy="47335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GB" sz="1600" dirty="0"/>
              <a:t>Revised in-hospital dataset introduced from </a:t>
            </a:r>
            <a:br>
              <a:rPr lang="en-GB" sz="1600" dirty="0"/>
            </a:br>
            <a:r>
              <a:rPr lang="en-GB" sz="1600" b="1" dirty="0"/>
              <a:t>01 October 2024</a:t>
            </a:r>
          </a:p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sz="1600" dirty="0">
                <a:ea typeface="+mj-lt"/>
                <a:cs typeface="+mj-lt"/>
              </a:rPr>
              <a:t>Significant weight given to the </a:t>
            </a:r>
            <a:r>
              <a:rPr lang="en-US" sz="1600" b="1" dirty="0">
                <a:ea typeface="+mj-lt"/>
                <a:cs typeface="+mj-lt"/>
              </a:rPr>
              <a:t>NICE ‘total rehab’ target </a:t>
            </a:r>
            <a:r>
              <a:rPr lang="en-US" sz="1600" dirty="0">
                <a:ea typeface="+mj-lt"/>
                <a:cs typeface="+mj-lt"/>
              </a:rPr>
              <a:t>in Domain 5 ‘Therapy Intensity’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ea typeface="Calibri Light"/>
              <a:cs typeface="Calibri Light"/>
            </a:endParaRPr>
          </a:p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sz="1600" b="1" dirty="0">
                <a:ea typeface="Calibri Light"/>
                <a:cs typeface="Calibri Light"/>
              </a:rPr>
              <a:t>UK NCG23 targets </a:t>
            </a:r>
            <a:r>
              <a:rPr lang="en-US" sz="1600" dirty="0">
                <a:ea typeface="Calibri Light"/>
                <a:cs typeface="Calibri Light"/>
              </a:rPr>
              <a:t>(3hrs motor therapy, 45 mins cognitive/ psychological and speech therapy) in Domain 6 ‘Therapy Frequency’</a:t>
            </a:r>
            <a:endParaRPr lang="en-US" sz="1600" i="1" dirty="0">
              <a:ea typeface="Calibri Light"/>
              <a:cs typeface="Calibri Light"/>
            </a:endParaRPr>
          </a:p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sz="1600" dirty="0">
                <a:ea typeface="Calibri Light"/>
                <a:cs typeface="Calibri Light"/>
              </a:rPr>
              <a:t>First KI reports to sites in </a:t>
            </a:r>
            <a:r>
              <a:rPr lang="en-US" sz="1600" b="1" dirty="0">
                <a:ea typeface="Calibri Light"/>
                <a:cs typeface="Calibri Light"/>
              </a:rPr>
              <a:t>Feb 2025</a:t>
            </a:r>
            <a:r>
              <a:rPr lang="en-US" sz="1600" dirty="0">
                <a:ea typeface="Calibri Light"/>
                <a:cs typeface="Calibri Light"/>
              </a:rPr>
              <a:t>, scoring in </a:t>
            </a:r>
            <a:r>
              <a:rPr lang="en-US" sz="1600" b="1" dirty="0">
                <a:ea typeface="Calibri Light"/>
                <a:cs typeface="Calibri Light"/>
              </a:rPr>
              <a:t>May 2025 </a:t>
            </a:r>
            <a:r>
              <a:rPr lang="en-US" sz="1600" dirty="0">
                <a:ea typeface="Calibri Light"/>
                <a:cs typeface="Calibri Light"/>
              </a:rPr>
              <a:t>and publicly available SSNAP scores from </a:t>
            </a:r>
            <a:r>
              <a:rPr lang="en-US" sz="1600" b="1" dirty="0">
                <a:ea typeface="Calibri Light"/>
                <a:cs typeface="Calibri Light"/>
              </a:rPr>
              <a:t>August</a:t>
            </a:r>
            <a:r>
              <a:rPr lang="en-US" sz="1600" dirty="0">
                <a:ea typeface="Calibri Light"/>
                <a:cs typeface="Calibri Light"/>
              </a:rPr>
              <a:t> </a:t>
            </a:r>
            <a:r>
              <a:rPr lang="en-US" sz="1600" b="1" dirty="0">
                <a:ea typeface="Calibri Light"/>
                <a:cs typeface="Calibri Light"/>
              </a:rPr>
              <a:t>2025</a:t>
            </a:r>
          </a:p>
          <a:p>
            <a:pPr marL="180000" indent="-180000">
              <a:lnSpc>
                <a:spcPct val="110000"/>
              </a:lnSpc>
              <a:buClr>
                <a:srgbClr val="C00000"/>
              </a:buClr>
              <a:buSzPct val="130000"/>
            </a:pPr>
            <a:r>
              <a:rPr lang="en-US" sz="2000" b="1" dirty="0">
                <a:ea typeface="Calibri Light"/>
                <a:cs typeface="Calibri Light"/>
              </a:rPr>
              <a:t>So GET READY for the SSNAP scoring update!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9210C-BC50-437F-8494-15404AE15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534" y="6000837"/>
            <a:ext cx="3033873" cy="71198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CBC28D-F38F-4563-A806-3356D7159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530617"/>
              </p:ext>
            </p:extLst>
          </p:nvPr>
        </p:nvGraphicFramePr>
        <p:xfrm>
          <a:off x="198651" y="1009762"/>
          <a:ext cx="8448393" cy="5266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48393">
                  <a:extLst>
                    <a:ext uri="{9D8B030D-6E8A-4147-A177-3AD203B41FA5}">
                      <a16:colId xmlns:a16="http://schemas.microsoft.com/office/drawing/2014/main" val="1494137367"/>
                    </a:ext>
                  </a:extLst>
                </a:gridCol>
              </a:tblGrid>
              <a:tr h="2757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Domain 5: Therapy intensity</a:t>
                      </a:r>
                      <a:endParaRPr lang="en-GB" sz="2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660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11327"/>
                  </a:ext>
                </a:extLst>
              </a:tr>
              <a:tr h="872405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effectLst/>
                          <a:latin typeface="Calibri" panose="020F0502020204030204" pitchFamily="34" charset="0"/>
                        </a:rPr>
                        <a:t>5.1 Percentage of applicable patients who are assessed by a nurse within 4 hours AND occupational therapist and physiotherapist within 24 hours AND speech and language therapist within 72 hours AND have rehab goals agreed within 5 days </a:t>
                      </a:r>
                      <a:endParaRPr lang="en-GB" sz="1600" b="0" i="0" dirty="0">
                        <a:effectLst/>
                      </a:endParaRP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623884"/>
                  </a:ext>
                </a:extLst>
              </a:tr>
              <a:tr h="21666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effectLst/>
                          <a:latin typeface="Calibri" panose="020F0502020204030204" pitchFamily="34" charset="0"/>
                        </a:rPr>
                        <a:t>5.2 Percentage of patients achieving the NICE target for total therapy dose received </a:t>
                      </a:r>
                      <a:endParaRPr lang="en-GB" sz="1600" b="0" i="0" dirty="0">
                        <a:effectLst/>
                      </a:endParaRP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963013"/>
                  </a:ext>
                </a:extLst>
              </a:tr>
              <a:tr h="21666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effectLst/>
                          <a:latin typeface="Calibri" panose="020F0502020204030204" pitchFamily="34" charset="0"/>
                        </a:rPr>
                        <a:t>5.3 Median number of minutes of total therapy received per day the patient is an inpatient </a:t>
                      </a:r>
                      <a:endParaRPr lang="en-GB" sz="1600" b="0" i="0" dirty="0">
                        <a:effectLst/>
                      </a:endParaRP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586600"/>
                  </a:ext>
                </a:extLst>
              </a:tr>
              <a:tr h="275721">
                <a:tc>
                  <a:txBody>
                    <a:bodyPr/>
                    <a:lstStyle/>
                    <a:p>
                      <a:pPr indent="-54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Domain 6: Therapy frequency</a:t>
                      </a:r>
                      <a:endParaRPr lang="en-GB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660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205523"/>
                  </a:ext>
                </a:extLst>
              </a:tr>
              <a:tr h="44335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6.1 Percentage of patients receiving 3 hours of motor therapy per day motor therapy received </a:t>
                      </a: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648162"/>
                  </a:ext>
                </a:extLst>
              </a:tr>
              <a:tr h="21666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 Median percentage of days as an inpatient on which motor therapy is received </a:t>
                      </a: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31380"/>
                  </a:ext>
                </a:extLst>
              </a:tr>
              <a:tr h="44335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6.3 Percentage of patients receiving 45 minutes of psychological therapy per day psychological therapy received </a:t>
                      </a: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289103"/>
                  </a:ext>
                </a:extLst>
              </a:tr>
              <a:tr h="216661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6.4 Median percentage of days as an inpatient on which psychological therapy is received </a:t>
                      </a: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581269"/>
                  </a:ext>
                </a:extLst>
              </a:tr>
              <a:tr h="44335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 Percentage of patients receiving 45 minutes of communication/swallowing therapy per day communication/swallowing therapy received </a:t>
                      </a: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21511"/>
                  </a:ext>
                </a:extLst>
              </a:tr>
              <a:tr h="443353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GB" sz="16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 Median percentage of days as an inpatient on which communication/swallowing therapy is received </a:t>
                      </a:r>
                    </a:p>
                  </a:txBody>
                  <a:tcPr>
                    <a:solidFill>
                      <a:srgbClr val="00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706909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3AE44C6-C584-43B1-877E-99B4B8734E8E}"/>
              </a:ext>
            </a:extLst>
          </p:cNvPr>
          <p:cNvSpPr txBox="1">
            <a:spLocks/>
          </p:cNvSpPr>
          <p:nvPr/>
        </p:nvSpPr>
        <p:spPr>
          <a:xfrm>
            <a:off x="194336" y="201055"/>
            <a:ext cx="11803700" cy="71198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Calibri Light"/>
              </a:rPr>
              <a:t>How is SSNAP changing to reflect the new evidence?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965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26EEF-FACE-7E4E-DDE4-D3FD01871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7ACEC8-F031-FAA0-489D-8362E470DE72}"/>
              </a:ext>
            </a:extLst>
          </p:cNvPr>
          <p:cNvGrpSpPr/>
          <p:nvPr/>
        </p:nvGrpSpPr>
        <p:grpSpPr>
          <a:xfrm>
            <a:off x="841802" y="1814121"/>
            <a:ext cx="5257801" cy="646331"/>
            <a:chOff x="838200" y="2241653"/>
            <a:chExt cx="5257801" cy="6463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FA39C0-F0F3-6355-179D-94EFFC099151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12" name="Picture 11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CA0A8E3B-C72A-85CE-2448-2CCD665645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686273A-3E0D-CB2D-F412-A06EB1960172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16B3A6-7A70-650F-BEBF-8F71B24471AA}"/>
                </a:ext>
              </a:extLst>
            </p:cNvPr>
            <p:cNvSpPr txBox="1"/>
            <p:nvPr/>
          </p:nvSpPr>
          <p:spPr>
            <a:xfrm>
              <a:off x="1464473" y="2241653"/>
              <a:ext cx="463152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Onset to hospital arrival time at first hospital (median)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D8DAF600-4FC0-A2FD-43D3-6BC5DBD5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8189EBD-A671-2A05-0FF7-D2F0038FC90C}"/>
              </a:ext>
            </a:extLst>
          </p:cNvPr>
          <p:cNvGrpSpPr/>
          <p:nvPr/>
        </p:nvGrpSpPr>
        <p:grpSpPr>
          <a:xfrm>
            <a:off x="834598" y="309583"/>
            <a:ext cx="10522804" cy="1323398"/>
            <a:chOff x="834598" y="309583"/>
            <a:chExt cx="10522804" cy="13233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BC928A-EBC9-7B6B-568F-06E4A4B8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E0EFF5-E092-8002-36B3-3535A350D9B1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Highlight</a:t>
              </a:r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metrics</a:t>
              </a:r>
              <a:endParaRPr lang="en-GB" sz="4800" dirty="0">
                <a:solidFill>
                  <a:schemeClr val="bg1">
                    <a:lumMod val="95000"/>
                  </a:schemeClr>
                </a:solidFill>
                <a:cs typeface="Calibri" panose="020F050202020403020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5EF1D4-34EA-46D6-B953-ED42AC9973FE}"/>
              </a:ext>
            </a:extLst>
          </p:cNvPr>
          <p:cNvGrpSpPr/>
          <p:nvPr/>
        </p:nvGrpSpPr>
        <p:grpSpPr>
          <a:xfrm>
            <a:off x="841802" y="2526221"/>
            <a:ext cx="5257801" cy="646331"/>
            <a:chOff x="838200" y="2236435"/>
            <a:chExt cx="5257801" cy="6463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B229BF-3A45-EE47-BDC7-091016CF5035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16" name="Picture 15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94760BD0-AF1B-AC5C-7316-8887C9318E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1DED28-A4AA-7522-C6BA-724176BBFFA0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2</a:t>
                </a:r>
                <a:endPara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04EC25-44F9-BB46-2EE1-65910F17B6ED}"/>
                </a:ext>
              </a:extLst>
            </p:cNvPr>
            <p:cNvSpPr txBox="1"/>
            <p:nvPr/>
          </p:nvSpPr>
          <p:spPr>
            <a:xfrm>
              <a:off x="1464473" y="2236435"/>
              <a:ext cx="463152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 to initial brain imaging within 20 minutes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12DABF-18FE-C4D9-9676-0DEE6F135560}"/>
              </a:ext>
            </a:extLst>
          </p:cNvPr>
          <p:cNvGrpSpPr/>
          <p:nvPr/>
        </p:nvGrpSpPr>
        <p:grpSpPr>
          <a:xfrm>
            <a:off x="841802" y="3382685"/>
            <a:ext cx="5257801" cy="540001"/>
            <a:chOff x="838200" y="2289602"/>
            <a:chExt cx="5257801" cy="54000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810476-B359-0F10-5561-FB5459695545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36" name="Picture 35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68392974-50E3-CB2A-7979-81FDC55C0A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3412431-539D-12CE-F3BD-E954B1D71B7F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3</a:t>
                </a:r>
                <a:endPara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DB46C7-9696-42A4-D1AA-07023368ABD6}"/>
                </a:ext>
              </a:extLst>
            </p:cNvPr>
            <p:cNvSpPr txBox="1"/>
            <p:nvPr/>
          </p:nvSpPr>
          <p:spPr>
            <a:xfrm>
              <a:off x="1464473" y="2374936"/>
              <a:ext cx="463152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 to stroke </a:t>
              </a:r>
              <a:r>
                <a:rPr lang="en-GB" i="1" dirty="0">
                  <a:latin typeface="Calibri" panose="020F0502020204030204"/>
                </a:rPr>
                <a:t>u</a:t>
              </a: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nit within 4 hours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B2A177-8201-03D2-0578-62687F4ED27E}"/>
              </a:ext>
            </a:extLst>
          </p:cNvPr>
          <p:cNvGrpSpPr/>
          <p:nvPr/>
        </p:nvGrpSpPr>
        <p:grpSpPr>
          <a:xfrm>
            <a:off x="841802" y="4185981"/>
            <a:ext cx="5257801" cy="540001"/>
            <a:chOff x="838200" y="2289602"/>
            <a:chExt cx="5257801" cy="5400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14A5DAD-5691-36C3-A8A0-1557318ADEE4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41" name="Picture 40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7251A2D7-24E0-701B-FF53-D8E847E0BF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EB17ED3-178A-F843-A6B4-C6A3FCAE26A6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4</a:t>
                </a:r>
                <a:endPara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5A868C2-9BB7-C92A-D74B-0C2A84E29FA3}"/>
                </a:ext>
              </a:extLst>
            </p:cNvPr>
            <p:cNvSpPr txBox="1"/>
            <p:nvPr/>
          </p:nvSpPr>
          <p:spPr>
            <a:xfrm>
              <a:off x="1464473" y="2374936"/>
              <a:ext cx="463152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Assessment by stroke clinician within 1 hour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D8838F7-03C1-2705-76DE-24BB43C7DB15}"/>
              </a:ext>
            </a:extLst>
          </p:cNvPr>
          <p:cNvGrpSpPr/>
          <p:nvPr/>
        </p:nvGrpSpPr>
        <p:grpSpPr>
          <a:xfrm>
            <a:off x="841802" y="4969373"/>
            <a:ext cx="5257801" cy="646331"/>
            <a:chOff x="838200" y="2236436"/>
            <a:chExt cx="5257801" cy="6463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9B93E72-BAE0-0796-85CA-2FE24C57808B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46" name="Picture 45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970098A4-A0E2-DBEC-EAC4-6CAF1253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EE47CF3-2D37-7D1F-EF66-67D860E4502C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5</a:t>
                </a:r>
                <a:endPara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D7CD83-5F47-4B19-EEF7-967682765FAF}"/>
                </a:ext>
              </a:extLst>
            </p:cNvPr>
            <p:cNvSpPr txBox="1"/>
            <p:nvPr/>
          </p:nvSpPr>
          <p:spPr>
            <a:xfrm>
              <a:off x="1464473" y="2236436"/>
              <a:ext cx="463152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Hyperacute interventions for intracerebral haemorrhage within 1 hour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546A0E-6D1A-ADBB-2752-A623250433A3}"/>
              </a:ext>
            </a:extLst>
          </p:cNvPr>
          <p:cNvGrpSpPr/>
          <p:nvPr/>
        </p:nvGrpSpPr>
        <p:grpSpPr>
          <a:xfrm>
            <a:off x="834597" y="5873586"/>
            <a:ext cx="5257801" cy="540001"/>
            <a:chOff x="838200" y="2289602"/>
            <a:chExt cx="5257801" cy="54000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930D808-A995-F64E-D27A-50AC6D7E7192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51" name="Picture 50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2DC30E7E-845F-A334-C573-ACB62BA172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94DDC23-C62E-2BBA-AEA8-244115F52087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b="1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6</a:t>
                </a:r>
                <a:endPara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3C0813-9898-79F7-2BD7-A9B26A61A5A8}"/>
                </a:ext>
              </a:extLst>
            </p:cNvPr>
            <p:cNvSpPr txBox="1"/>
            <p:nvPr/>
          </p:nvSpPr>
          <p:spPr>
            <a:xfrm>
              <a:off x="1464473" y="2374936"/>
              <a:ext cx="463152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Thrombolysis rate (all strokes)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6CC8AA3-7766-953D-3022-928032CA467F}"/>
              </a:ext>
            </a:extLst>
          </p:cNvPr>
          <p:cNvGrpSpPr/>
          <p:nvPr/>
        </p:nvGrpSpPr>
        <p:grpSpPr>
          <a:xfrm>
            <a:off x="6193081" y="1862069"/>
            <a:ext cx="5257801" cy="540001"/>
            <a:chOff x="838200" y="2289602"/>
            <a:chExt cx="5257801" cy="5400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11390B3-CF9E-232E-3804-14B04D580525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56" name="Picture 55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D968ECBA-9B89-1BD7-EDB6-777026839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64CDAA6-C4F4-2A44-3AA9-9AB271638237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7</a:t>
                </a:r>
                <a:endPara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ED701D0-7F7D-EF1C-92F8-62E6173CD5DE}"/>
                </a:ext>
              </a:extLst>
            </p:cNvPr>
            <p:cNvSpPr txBox="1"/>
            <p:nvPr/>
          </p:nvSpPr>
          <p:spPr>
            <a:xfrm>
              <a:off x="1464473" y="2374936"/>
              <a:ext cx="463152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Thrombectomy rate (all strokes)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442600A-FCBE-439E-D7C3-55850C5C5CDD}"/>
              </a:ext>
            </a:extLst>
          </p:cNvPr>
          <p:cNvGrpSpPr/>
          <p:nvPr/>
        </p:nvGrpSpPr>
        <p:grpSpPr>
          <a:xfrm>
            <a:off x="6193081" y="2579387"/>
            <a:ext cx="5257801" cy="540001"/>
            <a:chOff x="838200" y="2289602"/>
            <a:chExt cx="5257801" cy="54000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C95AF24-CB65-AD02-653E-3E710780331E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61" name="Picture 60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0AD6B5D8-EF19-0C61-DE75-F022D645C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92152EE-B124-85ED-AEF6-838306CA5505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74E5B64-BCAF-26D2-695F-8F874635FB4A}"/>
                </a:ext>
              </a:extLst>
            </p:cNvPr>
            <p:cNvSpPr txBox="1"/>
            <p:nvPr/>
          </p:nvSpPr>
          <p:spPr>
            <a:xfrm>
              <a:off x="1464473" y="2374936"/>
              <a:ext cx="463152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90% stay on a stroke unit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C9BBE2A-AB06-6690-B1E3-2C4EC91D2BCF}"/>
              </a:ext>
            </a:extLst>
          </p:cNvPr>
          <p:cNvGrpSpPr/>
          <p:nvPr/>
        </p:nvGrpSpPr>
        <p:grpSpPr>
          <a:xfrm>
            <a:off x="6193081" y="3326638"/>
            <a:ext cx="5250596" cy="646331"/>
            <a:chOff x="838200" y="2233556"/>
            <a:chExt cx="5250596" cy="64633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269DDFF-B7F9-D39F-1F7C-BC57BDD2215A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66" name="Picture 65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30D68FF9-810D-66BF-C6E3-10113EB9C7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79C05FB-75CA-7F4D-18AE-ADFFE47C252E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 fontScale="85000"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9a</a:t>
                </a:r>
                <a:endPara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88F761F-F07D-5D2A-7E9C-FB971A515B5B}"/>
                </a:ext>
              </a:extLst>
            </p:cNvPr>
            <p:cNvSpPr txBox="1"/>
            <p:nvPr/>
          </p:nvSpPr>
          <p:spPr>
            <a:xfrm>
              <a:off x="1457268" y="2233556"/>
              <a:ext cx="463152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 to stroke/neurology specific combined ESD-CRT service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DA26DE-C8CD-96EF-7565-E90937981C81}"/>
              </a:ext>
            </a:extLst>
          </p:cNvPr>
          <p:cNvGrpSpPr/>
          <p:nvPr/>
        </p:nvGrpSpPr>
        <p:grpSpPr>
          <a:xfrm>
            <a:off x="6193081" y="4255886"/>
            <a:ext cx="5250596" cy="646331"/>
            <a:chOff x="838200" y="2236436"/>
            <a:chExt cx="5250596" cy="6463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6C42B8D-8AD9-3A05-6967-CA0C5AC9F6E0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71" name="Picture 70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49BC478E-744C-C0A8-B0D3-3868573C6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945712C-34C4-E5A5-B484-B5B7DD4A2148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 fontScale="85000"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9b</a:t>
                </a:r>
                <a:endPara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93B493B-994C-28C7-E565-A996AB36F85B}"/>
                </a:ext>
              </a:extLst>
            </p:cNvPr>
            <p:cNvSpPr txBox="1"/>
            <p:nvPr/>
          </p:nvSpPr>
          <p:spPr>
            <a:xfrm>
              <a:off x="1457268" y="2236436"/>
              <a:ext cx="463152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 to any stroke/neurology specific community rehabilitation service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4690EBB-E4F3-3E9F-6496-9A338536D261}"/>
              </a:ext>
            </a:extLst>
          </p:cNvPr>
          <p:cNvGrpSpPr/>
          <p:nvPr/>
        </p:nvGrpSpPr>
        <p:grpSpPr>
          <a:xfrm>
            <a:off x="6193081" y="5225073"/>
            <a:ext cx="5250596" cy="540001"/>
            <a:chOff x="838200" y="2289602"/>
            <a:chExt cx="5250596" cy="540001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9836849-7EAF-F213-7769-306536A9E6CC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76" name="Picture 75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4FEC5736-C3DF-40E4-C793-87C7A6B294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7F145E9-71F1-0269-2E02-1B0A0F86200A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 fontScale="85000" lnSpcReduction="100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10</a:t>
                </a:r>
                <a:endPara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>
                        <a:alpha val="89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F11D7E-8AD8-2238-7DA1-6DFD507A0994}"/>
                </a:ext>
              </a:extLst>
            </p:cNvPr>
            <p:cNvSpPr txBox="1"/>
            <p:nvPr/>
          </p:nvSpPr>
          <p:spPr>
            <a:xfrm>
              <a:off x="1457268" y="2374936"/>
              <a:ext cx="4631528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Access to 6-month follow-up</a:t>
              </a:r>
              <a:endPara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459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5FA13-42AE-4962-924D-BFFF3CEC8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drawing of a train track&#10;&#10;Description automatically generated">
            <a:extLst>
              <a:ext uri="{FF2B5EF4-FFF2-40B4-BE49-F238E27FC236}">
                <a16:creationId xmlns:a16="http://schemas.microsoft.com/office/drawing/2014/main" id="{2A79C58C-1372-D858-E28C-380E40D84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 b="8197"/>
          <a:stretch/>
        </p:blipFill>
        <p:spPr>
          <a:xfrm>
            <a:off x="838200" y="2766218"/>
            <a:ext cx="10515599" cy="13255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28472C-16C6-A251-A9FA-84657041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8259DA-7CA1-6ED7-F617-161FA1ED3066}"/>
              </a:ext>
            </a:extLst>
          </p:cNvPr>
          <p:cNvGrpSpPr/>
          <p:nvPr/>
        </p:nvGrpSpPr>
        <p:grpSpPr>
          <a:xfrm>
            <a:off x="830996" y="2767301"/>
            <a:ext cx="10522804" cy="1323398"/>
            <a:chOff x="834598" y="309583"/>
            <a:chExt cx="10522804" cy="13233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E8F2FE-2C16-E942-6AEF-1C501214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A0E4A5-2354-DA1C-2DFA-39BD2B3F1455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6-month follow up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1290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6754D-CD1F-8E6A-B7E4-6712BAED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graph of blue and orange bars&#10;&#10;Description automatically generated">
            <a:extLst>
              <a:ext uri="{FF2B5EF4-FFF2-40B4-BE49-F238E27FC236}">
                <a16:creationId xmlns:a16="http://schemas.microsoft.com/office/drawing/2014/main" id="{4E186504-68EB-0419-8270-B2E82A528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"/>
          <a:stretch/>
        </p:blipFill>
        <p:spPr>
          <a:xfrm>
            <a:off x="929072" y="837305"/>
            <a:ext cx="9969300" cy="484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632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34BC8-7244-1FBD-DAEE-B920C3CA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 descr="A screenshot of a graph&#10;&#10;Description automatically generated">
            <a:extLst>
              <a:ext uri="{FF2B5EF4-FFF2-40B4-BE49-F238E27FC236}">
                <a16:creationId xmlns:a16="http://schemas.microsoft.com/office/drawing/2014/main" id="{6C28C3E0-8426-7E91-244D-569831762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0"/>
          <a:stretch/>
        </p:blipFill>
        <p:spPr>
          <a:xfrm>
            <a:off x="814304" y="1390196"/>
            <a:ext cx="10748527" cy="314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C29F3-2C20-4698-ADD2-27DB310D6E9D}"/>
              </a:ext>
            </a:extLst>
          </p:cNvPr>
          <p:cNvSpPr txBox="1"/>
          <p:nvPr/>
        </p:nvSpPr>
        <p:spPr>
          <a:xfrm>
            <a:off x="250951" y="6188143"/>
            <a:ext cx="613697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libri"/>
              </a:rPr>
              <a:t>SSNAP Outcomes spotlight report 2023-2024</a:t>
            </a:r>
            <a:endParaRPr lang="en-GB" sz="24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7653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961F9-F77C-9618-DC36-F95D8CCE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8E37EFD9-606C-2946-73CC-8408880A6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"/>
          <a:stretch/>
        </p:blipFill>
        <p:spPr>
          <a:xfrm>
            <a:off x="480660" y="399245"/>
            <a:ext cx="11132180" cy="541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5BDAF4-BC83-4C9A-8603-B4948FF9CA9F}"/>
              </a:ext>
            </a:extLst>
          </p:cNvPr>
          <p:cNvSpPr txBox="1"/>
          <p:nvPr/>
        </p:nvSpPr>
        <p:spPr>
          <a:xfrm>
            <a:off x="250951" y="6188143"/>
            <a:ext cx="613697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libri"/>
              </a:rPr>
              <a:t>SSNAP Outcomes spotlight report 2023-2024</a:t>
            </a:r>
            <a:endParaRPr lang="en-GB" sz="24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729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train track&#10;&#10;Description automatically generated">
            <a:extLst>
              <a:ext uri="{FF2B5EF4-FFF2-40B4-BE49-F238E27FC236}">
                <a16:creationId xmlns:a16="http://schemas.microsoft.com/office/drawing/2014/main" id="{2A79C58C-1372-D858-E28C-380E40D84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 b="8197"/>
          <a:stretch/>
        </p:blipFill>
        <p:spPr>
          <a:xfrm>
            <a:off x="838201" y="492799"/>
            <a:ext cx="10515599" cy="13255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E99229-0ADC-7C87-AF9A-6E9FDB60E5CE}"/>
              </a:ext>
            </a:extLst>
          </p:cNvPr>
          <p:cNvGrpSpPr/>
          <p:nvPr/>
        </p:nvGrpSpPr>
        <p:grpSpPr>
          <a:xfrm>
            <a:off x="838199" y="2771372"/>
            <a:ext cx="10515600" cy="892552"/>
            <a:chOff x="838200" y="2112963"/>
            <a:chExt cx="10515600" cy="89255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FF56AE2-8792-5122-6E2C-CCAFF84400D4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6" name="Picture 5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932DEC4C-3F34-B1D5-AB6D-6B259F6747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E0221E1-83CF-673B-B608-E83621EB06BC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GB" sz="3200" b="1" dirty="0">
                    <a:solidFill>
                      <a:schemeClr val="bg1"/>
                    </a:solidFill>
                    <a:effectLst>
                      <a:glow rad="127000">
                        <a:schemeClr val="accent4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j-ea"/>
                    <a:cs typeface="+mj-cs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18B796-A67D-8E4B-B1AB-039190ED511A}"/>
                </a:ext>
              </a:extLst>
            </p:cNvPr>
            <p:cNvSpPr txBox="1"/>
            <p:nvPr/>
          </p:nvSpPr>
          <p:spPr>
            <a:xfrm>
              <a:off x="1468074" y="2112963"/>
              <a:ext cx="988572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Increase the proportion of patients receiving the appropriate imaging immediately on arrival at hospital, to accelerate the identification of patients eligible for hyperacute interventions. </a:t>
              </a:r>
              <a:r>
                <a:rPr lang="en-GB" sz="1600" i="1" dirty="0"/>
                <a:t>For action by: ISDNs, LHBs and Regional Radiology Networks.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A49AE-7A66-2DC1-28C4-AAB2A031D8FB}"/>
              </a:ext>
            </a:extLst>
          </p:cNvPr>
          <p:cNvGrpSpPr/>
          <p:nvPr/>
        </p:nvGrpSpPr>
        <p:grpSpPr>
          <a:xfrm>
            <a:off x="838200" y="1912030"/>
            <a:ext cx="10515599" cy="892552"/>
            <a:chOff x="838200" y="2113326"/>
            <a:chExt cx="10515599" cy="8925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A6FD58B-D839-42EC-F034-A700B8597EC2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12" name="Picture 11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3148B327-A3DD-D5C7-CF0A-E229D3E82A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253FBA-CE0C-E38C-B0FC-F2D2D0074041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GB" sz="3200" b="1" dirty="0">
                    <a:solidFill>
                      <a:schemeClr val="bg1"/>
                    </a:solidFill>
                    <a:effectLst>
                      <a:glow rad="127000">
                        <a:schemeClr val="accent4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j-ea"/>
                    <a:cs typeface="+mj-cs"/>
                  </a:rPr>
                  <a:t>1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F391BE-F2B7-2EDB-DDF4-BD3099E8AE2A}"/>
                </a:ext>
              </a:extLst>
            </p:cNvPr>
            <p:cNvSpPr txBox="1"/>
            <p:nvPr/>
          </p:nvSpPr>
          <p:spPr>
            <a:xfrm>
              <a:off x="1468073" y="2113326"/>
              <a:ext cx="988572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Collaborate in regional networks to reduce the time from stroke onset to hospital and subsequently to specialist care on a stroke unit. </a:t>
              </a:r>
              <a:r>
                <a:rPr lang="en-GB" sz="1600" i="1" dirty="0"/>
                <a:t>For action by: Integrated Stroke Delivery Networks (ISDNs) and Local Health Boards (LHBs).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ECFF63-33A0-0F8F-0FF8-09B31D3B1CE0}"/>
              </a:ext>
            </a:extLst>
          </p:cNvPr>
          <p:cNvGrpSpPr/>
          <p:nvPr/>
        </p:nvGrpSpPr>
        <p:grpSpPr>
          <a:xfrm>
            <a:off x="838199" y="3710655"/>
            <a:ext cx="10515600" cy="615553"/>
            <a:chOff x="838200" y="2246010"/>
            <a:chExt cx="10515600" cy="61555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D6A23E-DE56-016D-03E5-6C89FCE3A5A3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17" name="Picture 16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0E73BFC8-C285-1F51-4871-C2174B0DE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A9CE853-A296-86A2-DF83-84B203BB076F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GB" sz="3200" b="1" dirty="0">
                    <a:solidFill>
                      <a:schemeClr val="bg1"/>
                    </a:solidFill>
                    <a:effectLst>
                      <a:glow rad="127000">
                        <a:schemeClr val="accent4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j-ea"/>
                    <a:cs typeface="+mj-cs"/>
                  </a:rPr>
                  <a:t>3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9EC421-4D34-0B11-6660-0AA30D1BEBC0}"/>
                </a:ext>
              </a:extLst>
            </p:cNvPr>
            <p:cNvSpPr txBox="1"/>
            <p:nvPr/>
          </p:nvSpPr>
          <p:spPr>
            <a:xfrm>
              <a:off x="1468074" y="2246010"/>
              <a:ext cx="988572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Restore timely access to hyperacute specialist inpatient care for stroke. </a:t>
              </a:r>
              <a:r>
                <a:rPr lang="en-GB" sz="1600" i="1" dirty="0"/>
                <a:t>For action by: Integrated Care Boards (ICBs) and LHBs.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9AC32F-DE54-C749-F65A-4FB84942E86C}"/>
              </a:ext>
            </a:extLst>
          </p:cNvPr>
          <p:cNvGrpSpPr/>
          <p:nvPr/>
        </p:nvGrpSpPr>
        <p:grpSpPr>
          <a:xfrm>
            <a:off x="838199" y="4366344"/>
            <a:ext cx="10515600" cy="892552"/>
            <a:chOff x="838200" y="2113326"/>
            <a:chExt cx="10515600" cy="8925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C2B113-E89F-A045-CFA0-D695796DF47F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22" name="Picture 21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122B95C2-42BE-F198-D38F-BA6EADF71A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268FD6-D6FF-F9B8-37A3-C53F135950B3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GB" sz="3200" b="1" dirty="0">
                    <a:solidFill>
                      <a:schemeClr val="bg1"/>
                    </a:solidFill>
                    <a:effectLst>
                      <a:glow rad="127000">
                        <a:schemeClr val="accent4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j-ea"/>
                    <a:cs typeface="+mj-cs"/>
                  </a:rPr>
                  <a:t>4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8C9567-5672-691A-5B39-72A198836EFF}"/>
                </a:ext>
              </a:extLst>
            </p:cNvPr>
            <p:cNvSpPr txBox="1"/>
            <p:nvPr/>
          </p:nvSpPr>
          <p:spPr>
            <a:xfrm>
              <a:off x="1468074" y="2113326"/>
              <a:ext cx="988572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Support the shift to leaving hospital much sooner and at an earlier stage in rehabilitation by providing equitable access to needs-based integrated 7-day rehabilitation along the whole pathway.</a:t>
              </a:r>
              <a:r>
                <a:rPr lang="en-GB" b="1" i="1" dirty="0"/>
                <a:t> </a:t>
              </a:r>
              <a:r>
                <a:rPr lang="en-GB" sz="1600" i="1" dirty="0"/>
                <a:t>For action by: ICBs and LHBs.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A630B7-4078-F362-3D45-20CF09459358}"/>
              </a:ext>
            </a:extLst>
          </p:cNvPr>
          <p:cNvGrpSpPr/>
          <p:nvPr/>
        </p:nvGrpSpPr>
        <p:grpSpPr>
          <a:xfrm>
            <a:off x="838199" y="5261231"/>
            <a:ext cx="10515600" cy="1169551"/>
            <a:chOff x="838200" y="1980713"/>
            <a:chExt cx="10515600" cy="116955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1D8D7AC-D6D9-1534-8226-7BC118358C05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27" name="Picture 26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DE2AAE75-3770-F4AF-BD24-C0E8A58B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1D9F898-528F-D086-FE18-49D20CE728E3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GB" sz="3200" b="1" dirty="0">
                    <a:solidFill>
                      <a:schemeClr val="bg1"/>
                    </a:solidFill>
                    <a:effectLst>
                      <a:glow rad="127000">
                        <a:schemeClr val="accent4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+mj-ea"/>
                    <a:cs typeface="+mj-cs"/>
                  </a:rPr>
                  <a:t>5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324C87-661E-2559-6C60-A3703B4949F8}"/>
                </a:ext>
              </a:extLst>
            </p:cNvPr>
            <p:cNvSpPr txBox="1"/>
            <p:nvPr/>
          </p:nvSpPr>
          <p:spPr>
            <a:xfrm>
              <a:off x="1468074" y="1980713"/>
              <a:ext cx="988572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Respond to the need for ongoing support and regular review when recovering from the life-changing effects of acute stroke and ensure that all stroke survivors receive formal follow-up 6 months after their stroke, with further support made available for those identified with ongoing needs. </a:t>
              </a:r>
              <a:r>
                <a:rPr lang="en-GB" sz="1600" i="1" dirty="0"/>
                <a:t>For action by: ICBs and LHBs.</a:t>
              </a: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6FED56BE-03FE-8CCA-7CCB-C545AA09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A1FD4D7-F290-F71A-8A52-49E5B25FADB0}"/>
              </a:ext>
            </a:extLst>
          </p:cNvPr>
          <p:cNvGrpSpPr/>
          <p:nvPr/>
        </p:nvGrpSpPr>
        <p:grpSpPr>
          <a:xfrm>
            <a:off x="838199" y="492501"/>
            <a:ext cx="10522804" cy="1323398"/>
            <a:chOff x="834598" y="309583"/>
            <a:chExt cx="10522804" cy="132339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66A7F7F-062A-73AF-7EF2-D1F62BC49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356BB8-08B4-E3C7-AE00-93D739BC8EDF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National recommendations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5604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AE4F8-4EF6-3DA7-64C6-DB5F0008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F5319AD2-9299-D509-BA91-B7B1674D3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880731" y="349541"/>
            <a:ext cx="10430538" cy="5668487"/>
          </a:xfrm>
        </p:spPr>
      </p:pic>
    </p:spTree>
    <p:extLst>
      <p:ext uri="{BB962C8B-B14F-4D97-AF65-F5344CB8AC3E}">
        <p14:creationId xmlns:p14="http://schemas.microsoft.com/office/powerpoint/2010/main" val="4200550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99A36D-D9BB-AF6E-EAC6-9407B1BAD34A}"/>
              </a:ext>
            </a:extLst>
          </p:cNvPr>
          <p:cNvSpPr txBox="1"/>
          <p:nvPr/>
        </p:nvSpPr>
        <p:spPr>
          <a:xfrm>
            <a:off x="5050170" y="2563220"/>
            <a:ext cx="7004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Any 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DC076-4275-4EF7-881A-A4B4E12C3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142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8E99229-0ADC-7C87-AF9A-6E9FDB60E5CE}"/>
              </a:ext>
            </a:extLst>
          </p:cNvPr>
          <p:cNvGrpSpPr/>
          <p:nvPr/>
        </p:nvGrpSpPr>
        <p:grpSpPr>
          <a:xfrm>
            <a:off x="834598" y="2762415"/>
            <a:ext cx="10515600" cy="646331"/>
            <a:chOff x="838200" y="2234289"/>
            <a:chExt cx="10515600" cy="6463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FF56AE2-8792-5122-6E2C-CCAFF84400D4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6" name="Picture 5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932DEC4C-3F34-B1D5-AB6D-6B259F6747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E0221E1-83CF-673B-B608-E83621EB06BC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127000">
                        <a:schemeClr val="accent4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18B796-A67D-8E4B-B1AB-039190ED511A}"/>
                </a:ext>
              </a:extLst>
            </p:cNvPr>
            <p:cNvSpPr txBox="1"/>
            <p:nvPr/>
          </p:nvSpPr>
          <p:spPr>
            <a:xfrm>
              <a:off x="1468074" y="2234289"/>
              <a:ext cx="9885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proportion of eligible patients receiving an appropriate hyperacute intervention has increased since SSNAP started collecting this data, </a:t>
              </a: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18.9% in 2018/19 to 24.9% in 2023/24.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6A49AE-7A66-2DC1-28C4-AAB2A031D8FB}"/>
              </a:ext>
            </a:extLst>
          </p:cNvPr>
          <p:cNvGrpSpPr/>
          <p:nvPr/>
        </p:nvGrpSpPr>
        <p:grpSpPr>
          <a:xfrm>
            <a:off x="838199" y="1787765"/>
            <a:ext cx="10511999" cy="923330"/>
            <a:chOff x="838200" y="2097937"/>
            <a:chExt cx="10511999" cy="9233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A6FD58B-D839-42EC-F034-A700B8597EC2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12" name="Picture 11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3148B327-A3DD-D5C7-CF0A-E229D3E82A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253FBA-CE0C-E38C-B0FC-F2D2D0074041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127000">
                        <a:schemeClr val="accent4">
                          <a:alpha val="89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F391BE-F2B7-2EDB-DDF4-BD3099E8AE2A}"/>
                </a:ext>
              </a:extLst>
            </p:cNvPr>
            <p:cNvSpPr txBox="1"/>
            <p:nvPr/>
          </p:nvSpPr>
          <p:spPr>
            <a:xfrm>
              <a:off x="1464473" y="2097937"/>
              <a:ext cx="9885726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Reperfusion treatment rates have improved: </a:t>
              </a: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proportion of all patients receiving thrombolysis has increased from 10.7% in 2022/23 to 11.6% in 2023/24, and 3.9% of all patients received thrombectomy in 2023/24 compared to 3.1% in 2022/23.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9AC32F-DE54-C749-F65A-4FB84942E86C}"/>
              </a:ext>
            </a:extLst>
          </p:cNvPr>
          <p:cNvGrpSpPr/>
          <p:nvPr/>
        </p:nvGrpSpPr>
        <p:grpSpPr>
          <a:xfrm>
            <a:off x="834598" y="3468752"/>
            <a:ext cx="10515600" cy="923330"/>
            <a:chOff x="838200" y="2097937"/>
            <a:chExt cx="10515600" cy="9233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0C2B113-E89F-A045-CFA0-D695796DF47F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22" name="Picture 21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122B95C2-42BE-F198-D38F-BA6EADF71A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268FD6-D6FF-F9B8-37A3-C53F135950B3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b="1" dirty="0">
                    <a:solidFill>
                      <a:prstClr val="white"/>
                    </a:solidFill>
                    <a:effectLst>
                      <a:glow rad="127000">
                        <a:schemeClr val="accent4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3</a:t>
                </a:r>
                <a:endPara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8C9567-5672-691A-5B39-72A198836EFF}"/>
                </a:ext>
              </a:extLst>
            </p:cNvPr>
            <p:cNvSpPr txBox="1"/>
            <p:nvPr/>
          </p:nvSpPr>
          <p:spPr>
            <a:xfrm>
              <a:off x="1468074" y="2097937"/>
              <a:ext cx="98857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Timely access to specialist acute stroke care has partly recovered this year: </a:t>
              </a:r>
              <a:r>
                <a:rPr kumimoji="0" lang="en-GB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46.7% patients were directly admitted to a stroke unit within 4 hours in 2023/24 compared to 40.2% in 2022/23, and 75.9% patients spent at least 90% of their stay on a stroke unit in 2023/24 compared to 72.8% in 2022/23.</a:t>
              </a:r>
              <a:endParaRPr kumimoji="0" lang="en-GB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A630B7-4078-F362-3D45-20CF09459358}"/>
              </a:ext>
            </a:extLst>
          </p:cNvPr>
          <p:cNvGrpSpPr/>
          <p:nvPr/>
        </p:nvGrpSpPr>
        <p:grpSpPr>
          <a:xfrm>
            <a:off x="843602" y="5466929"/>
            <a:ext cx="10513800" cy="646331"/>
            <a:chOff x="838200" y="2236436"/>
            <a:chExt cx="10513800" cy="64633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1D8D7AC-D6D9-1534-8226-7BC118358C05}"/>
                </a:ext>
              </a:extLst>
            </p:cNvPr>
            <p:cNvGrpSpPr/>
            <p:nvPr/>
          </p:nvGrpSpPr>
          <p:grpSpPr>
            <a:xfrm>
              <a:off x="838200" y="2289602"/>
              <a:ext cx="540000" cy="540001"/>
              <a:chOff x="838200" y="2020994"/>
              <a:chExt cx="540000" cy="540001"/>
            </a:xfrm>
          </p:grpSpPr>
          <p:pic>
            <p:nvPicPr>
              <p:cNvPr id="27" name="Picture 26" descr="A drawing of a train track&#10;&#10;Description automatically generated">
                <a:extLst>
                  <a:ext uri="{FF2B5EF4-FFF2-40B4-BE49-F238E27FC236}">
                    <a16:creationId xmlns:a16="http://schemas.microsoft.com/office/drawing/2014/main" id="{DE2AAE75-3770-F4AF-BD24-C0E8A58B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667" r="94864" b="13611"/>
              <a:stretch/>
            </p:blipFill>
            <p:spPr>
              <a:xfrm>
                <a:off x="838201" y="2020995"/>
                <a:ext cx="539999" cy="54000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1D9F898-528F-D086-FE18-49D20CE728E3}"/>
                  </a:ext>
                </a:extLst>
              </p:cNvPr>
              <p:cNvSpPr/>
              <p:nvPr/>
            </p:nvSpPr>
            <p:spPr>
              <a:xfrm>
                <a:off x="838200" y="2020994"/>
                <a:ext cx="540000" cy="540000"/>
              </a:xfrm>
              <a:prstGeom prst="rect">
                <a:avLst/>
              </a:prstGeom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b="1" dirty="0">
                    <a:solidFill>
                      <a:prstClr val="white"/>
                    </a:solidFill>
                    <a:effectLst>
                      <a:glow rad="127000">
                        <a:schemeClr val="accent4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</a:rPr>
                  <a:t>5</a:t>
                </a:r>
                <a:endPara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324C87-661E-2559-6C60-A3703B4949F8}"/>
                </a:ext>
              </a:extLst>
            </p:cNvPr>
            <p:cNvSpPr txBox="1"/>
            <p:nvPr/>
          </p:nvSpPr>
          <p:spPr>
            <a:xfrm>
              <a:off x="1466274" y="2236436"/>
              <a:ext cx="9885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Personalised review of people with stroke 6 months after the event remains patchy and is only available to a minority of stroke survivors,</a:t>
              </a:r>
              <a:r>
                <a:rPr kumimoji="0" lang="en-GB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with 39% of applicable patients receiving a 6-month review. </a:t>
              </a:r>
              <a:endParaRPr kumimoji="0" lang="en-GB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E7794F0-FB74-1FD9-6BCA-44834B791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65E43A-A258-A0C5-EB23-C462CCFECECD}"/>
              </a:ext>
            </a:extLst>
          </p:cNvPr>
          <p:cNvGrpSpPr/>
          <p:nvPr/>
        </p:nvGrpSpPr>
        <p:grpSpPr>
          <a:xfrm>
            <a:off x="834598" y="4450651"/>
            <a:ext cx="10515600" cy="923330"/>
            <a:chOff x="834598" y="4518211"/>
            <a:chExt cx="10515600" cy="923330"/>
          </a:xfrm>
        </p:grpSpPr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AA8C9567-5672-691A-5B39-72A198836EFF}"/>
                </a:ext>
              </a:extLst>
            </p:cNvPr>
            <p:cNvSpPr txBox="1"/>
            <p:nvPr/>
          </p:nvSpPr>
          <p:spPr>
            <a:xfrm>
              <a:off x="1464472" y="4518211"/>
              <a:ext cx="98857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Calibri" panose="020F0502020204030204"/>
                </a:defRPr>
              </a:lvl9pPr>
            </a:lstStyle>
            <a:p>
              <a:r>
                <a:rPr lang="en-GB" b="1" i="1" dirty="0">
                  <a:solidFill>
                    <a:schemeClr val="tx1"/>
                  </a:solidFill>
                </a:rPr>
                <a:t>The transition to integrated, needs-based community stroke services continues </a:t>
              </a:r>
              <a:r>
                <a:rPr lang="en-GB" i="1" dirty="0">
                  <a:solidFill>
                    <a:schemeClr val="tx1"/>
                  </a:solidFill>
                </a:rPr>
                <a:t>with 47.5% of community providers identifying as a combined ESD-CRT services. 63.4% of patients were discharged to an ESD and/or CRT service in 2023/24 compared to 40.7% in 2013/14. </a:t>
              </a:r>
              <a:endParaRPr lang="en-GB" sz="16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247BD7-472F-2A75-4490-059D6743650D}"/>
                </a:ext>
              </a:extLst>
            </p:cNvPr>
            <p:cNvSpPr/>
            <p:nvPr/>
          </p:nvSpPr>
          <p:spPr>
            <a:xfrm>
              <a:off x="834598" y="4709876"/>
              <a:ext cx="540000" cy="540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vert="horz" lIns="91440" tIns="45720" rIns="91440" bIns="45720" rtlCol="0"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srgbClr val="F2F2F2"/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4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>
                  <a:glow rad="127000">
                    <a:schemeClr val="accent4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33BA367-81D4-50E9-1D0B-4AA661BC9DE4}"/>
              </a:ext>
            </a:extLst>
          </p:cNvPr>
          <p:cNvGrpSpPr/>
          <p:nvPr/>
        </p:nvGrpSpPr>
        <p:grpSpPr>
          <a:xfrm>
            <a:off x="845641" y="232279"/>
            <a:ext cx="10522804" cy="1323398"/>
            <a:chOff x="834598" y="309583"/>
            <a:chExt cx="10522804" cy="13233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2876D5-130F-B165-7C1B-FFE6AC7D5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05B858-DE3F-47F2-6DAE-AF30DE21E09A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Key messages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452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B675C2-D7BC-BC21-AB1C-0BC350C0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D25296-7FF2-D4F0-4F78-9CE3AF857340}"/>
              </a:ext>
            </a:extLst>
          </p:cNvPr>
          <p:cNvGrpSpPr/>
          <p:nvPr/>
        </p:nvGrpSpPr>
        <p:grpSpPr>
          <a:xfrm>
            <a:off x="830996" y="2767301"/>
            <a:ext cx="10522804" cy="1323398"/>
            <a:chOff x="834598" y="309583"/>
            <a:chExt cx="10522804" cy="13233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BA4448-F9F2-63A6-D763-2892F1D0F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8C2665-FFF1-39B0-5E6F-775117B4C7AD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11 years of SSNAP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456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CAE4F8-4EF6-3DA7-64C6-DB5F0008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F5319AD2-9299-D509-BA91-B7B1674D3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880731" y="349541"/>
            <a:ext cx="10430538" cy="5668487"/>
          </a:xfrm>
        </p:spPr>
      </p:pic>
    </p:spTree>
    <p:extLst>
      <p:ext uri="{BB962C8B-B14F-4D97-AF65-F5344CB8AC3E}">
        <p14:creationId xmlns:p14="http://schemas.microsoft.com/office/powerpoint/2010/main" val="323399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1576F-43C3-FA2E-A3CD-DDD76755E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E09ECB-7AE6-DD32-C9FD-ECE316FA9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>
          <a:xfrm>
            <a:off x="889000" y="1638916"/>
            <a:ext cx="10414000" cy="3580168"/>
          </a:xfrm>
        </p:spPr>
      </p:pic>
    </p:spTree>
    <p:extLst>
      <p:ext uri="{BB962C8B-B14F-4D97-AF65-F5344CB8AC3E}">
        <p14:creationId xmlns:p14="http://schemas.microsoft.com/office/powerpoint/2010/main" val="194392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066B87-629D-4DEA-807B-0FC9E2E9F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7736">
            <a:off x="704886" y="387922"/>
            <a:ext cx="4146252" cy="606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drawing of a train track&#10;&#10;Description automatically generated">
            <a:extLst>
              <a:ext uri="{FF2B5EF4-FFF2-40B4-BE49-F238E27FC236}">
                <a16:creationId xmlns:a16="http://schemas.microsoft.com/office/drawing/2014/main" id="{2A79C58C-1372-D858-E28C-380E40D84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7" b="8197"/>
          <a:stretch/>
        </p:blipFill>
        <p:spPr>
          <a:xfrm>
            <a:off x="838200" y="2766218"/>
            <a:ext cx="10515599" cy="132556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826B705-81D7-64F8-DA27-C128C309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DE664A-8F04-34BD-0255-D5CDB54F5B75}"/>
              </a:ext>
            </a:extLst>
          </p:cNvPr>
          <p:cNvGrpSpPr/>
          <p:nvPr/>
        </p:nvGrpSpPr>
        <p:grpSpPr>
          <a:xfrm>
            <a:off x="830996" y="2767301"/>
            <a:ext cx="10522804" cy="1323398"/>
            <a:chOff x="834598" y="309583"/>
            <a:chExt cx="10522804" cy="13233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479526-C078-D805-8628-3613CADFF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5843" b="20815"/>
            <a:stretch/>
          </p:blipFill>
          <p:spPr>
            <a:xfrm>
              <a:off x="834598" y="309583"/>
              <a:ext cx="10515600" cy="13233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5784A-B202-0877-24D1-E121AF51ED07}"/>
                </a:ext>
              </a:extLst>
            </p:cNvPr>
            <p:cNvSpPr/>
            <p:nvPr/>
          </p:nvSpPr>
          <p:spPr>
            <a:xfrm>
              <a:off x="841802" y="369967"/>
              <a:ext cx="10515600" cy="1194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b="1" dirty="0">
                  <a:solidFill>
                    <a:schemeClr val="bg1">
                      <a:lumMod val="95000"/>
                    </a:schemeClr>
                  </a:solidFill>
                  <a:effectLst>
                    <a:glow rad="127000">
                      <a:schemeClr val="accent4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Pre-hospital care</a:t>
              </a:r>
              <a:endParaRPr lang="en-GB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5612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E6A22-39CC-A3ED-7DAB-79E36E20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27" y="6212392"/>
            <a:ext cx="2489200" cy="50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aph showing the number of patients in hospital&#10;&#10;Description automatically generated">
            <a:extLst>
              <a:ext uri="{FF2B5EF4-FFF2-40B4-BE49-F238E27FC236}">
                <a16:creationId xmlns:a16="http://schemas.microsoft.com/office/drawing/2014/main" id="{24B54E83-48BC-8138-ACC1-B0889DA55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16"/>
          <a:stretch/>
        </p:blipFill>
        <p:spPr>
          <a:xfrm>
            <a:off x="888600" y="1618675"/>
            <a:ext cx="10414800" cy="36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5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49B91EFC09194286D6EC89A89F5C13" ma:contentTypeVersion="21" ma:contentTypeDescription="Create a new document." ma:contentTypeScope="" ma:versionID="273e17f85cb4c330080a4050068b4958">
  <xsd:schema xmlns:xsd="http://www.w3.org/2001/XMLSchema" xmlns:xs="http://www.w3.org/2001/XMLSchema" xmlns:p="http://schemas.microsoft.com/office/2006/metadata/properties" xmlns:ns1="http://schemas.microsoft.com/sharepoint/v3" xmlns:ns2="0f6cbe84-0c1a-4b77-9fc1-6dc3c1c0965e" xmlns:ns3="2ef312ff-8833-4413-9d5f-b396115bef04" xmlns:ns4="4aaf35b1-80a8-48e7-9d03-c612add1997b" targetNamespace="http://schemas.microsoft.com/office/2006/metadata/properties" ma:root="true" ma:fieldsID="2e834c1bfe08bc59ea0d7b5aa71104fc" ns1:_="" ns2:_="" ns3:_="" ns4:_="">
    <xsd:import namespace="http://schemas.microsoft.com/sharepoint/v3"/>
    <xsd:import namespace="0f6cbe84-0c1a-4b77-9fc1-6dc3c1c0965e"/>
    <xsd:import namespace="2ef312ff-8833-4413-9d5f-b396115bef04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Numbe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6cbe84-0c1a-4b77-9fc1-6dc3c1c096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umber" ma:index="20" nillable="true" ma:displayName="Number" ma:format="Dropdown" ma:internalName="Number" ma:percentage="FALSE">
      <xsd:simpleType>
        <xsd:restriction base="dms:Number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f312ff-8833-4413-9d5f-b396115bef0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2b4e095b-1101-4ecf-b922-07d4f903192c}" ma:internalName="TaxCatchAll" ma:showField="CatchAllData" ma:web="2ef312ff-8833-4413-9d5f-b396115bef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0f6cbe84-0c1a-4b77-9fc1-6dc3c1c0965e">
      <Terms xmlns="http://schemas.microsoft.com/office/infopath/2007/PartnerControls"/>
    </lcf76f155ced4ddcb4097134ff3c332f>
    <TaxCatchAll xmlns="4aaf35b1-80a8-48e7-9d03-c612add1997b" xsi:nil="true"/>
    <_ip_UnifiedCompliancePolicyProperties xmlns="http://schemas.microsoft.com/sharepoint/v3" xsi:nil="true"/>
    <Number xmlns="0f6cbe84-0c1a-4b77-9fc1-6dc3c1c0965e" xsi:nil="true"/>
  </documentManagement>
</p:properties>
</file>

<file path=customXml/itemProps1.xml><?xml version="1.0" encoding="utf-8"?>
<ds:datastoreItem xmlns:ds="http://schemas.openxmlformats.org/officeDocument/2006/customXml" ds:itemID="{C8C69303-C31B-4189-BA38-39DF1990F5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f6cbe84-0c1a-4b77-9fc1-6dc3c1c0965e"/>
    <ds:schemaRef ds:uri="2ef312ff-8833-4413-9d5f-b396115bef04"/>
    <ds:schemaRef ds:uri="4aaf35b1-80a8-48e7-9d03-c612add199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AAFEE2-FFB0-4E32-ABC7-C5F9156C3A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985D69-CDC3-41E3-82AC-A3E82779C7DF}">
  <ds:schemaRefs>
    <ds:schemaRef ds:uri="http://purl.org/dc/elements/1.1/"/>
    <ds:schemaRef ds:uri="http://www.w3.org/XML/1998/namespace"/>
    <ds:schemaRef ds:uri="http://schemas.microsoft.com/sharepoint/v3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aaf35b1-80a8-48e7-9d03-c612add1997b"/>
    <ds:schemaRef ds:uri="2ef312ff-8833-4413-9d5f-b396115bef04"/>
    <ds:schemaRef ds:uri="0f6cbe84-0c1a-4b77-9fc1-6dc3c1c0965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1298</Words>
  <Application>Microsoft Office PowerPoint</Application>
  <PresentationFormat>Widescreen</PresentationFormat>
  <Paragraphs>118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1_Office Theme</vt:lpstr>
      <vt:lpstr>PowerPoint Presentation</vt:lpstr>
      <vt:lpstr>SSNAP Annual Report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SSNAP changing to reflect the new evidence?</vt:lpstr>
      <vt:lpstr>PowerPoint Presentation</vt:lpstr>
      <vt:lpstr>PowerPoint Presentation</vt:lpstr>
      <vt:lpstr>Guideline-based treatment for ICH?</vt:lpstr>
      <vt:lpstr>PowerPoint Presentation</vt:lpstr>
      <vt:lpstr>PowerPoint Presentation</vt:lpstr>
      <vt:lpstr>PowerPoint Presentation</vt:lpstr>
      <vt:lpstr>How is SSNAP changing to reinforce the old evidence?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SSNAP changing?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SSNAP Annual Report 2023</dc:title>
  <dc:creator>Ellie McMullen</dc:creator>
  <cp:lastModifiedBy>Ellie McMullen</cp:lastModifiedBy>
  <cp:revision>41</cp:revision>
  <dcterms:created xsi:type="dcterms:W3CDTF">2023-09-18T15:56:06Z</dcterms:created>
  <dcterms:modified xsi:type="dcterms:W3CDTF">2024-11-19T10:56:56Z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0x0101004749B91EFC09194286D6EC89A89F5C13</vt:lpwstr>
  </property>
  <property fmtid="{D5CDD505-2E9C-101B-9397-08002B2CF9AE}" pid="3" name="MediaServiceImageTags">
    <vt:lpwstr/>
  </property>
</Properties>
</file>